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9"/>
  </p:notesMasterIdLst>
  <p:sldIdLst>
    <p:sldId id="256" r:id="rId2"/>
    <p:sldId id="262" r:id="rId3"/>
    <p:sldId id="261" r:id="rId4"/>
    <p:sldId id="257" r:id="rId5"/>
    <p:sldId id="260" r:id="rId6"/>
    <p:sldId id="259" r:id="rId7"/>
    <p:sldId id="258" r:id="rId8"/>
  </p:sldIdLst>
  <p:sldSz cx="7315200" cy="960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48" userDrawn="1">
          <p15:clr>
            <a:srgbClr val="A4A3A4"/>
          </p15:clr>
        </p15:guide>
        <p15:guide id="2" pos="23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984"/>
    <p:restoredTop sz="96180"/>
  </p:normalViewPr>
  <p:slideViewPr>
    <p:cSldViewPr snapToGrid="0" showGuides="1">
      <p:cViewPr varScale="1">
        <p:scale>
          <a:sx n="104" d="100"/>
          <a:sy n="104" d="100"/>
        </p:scale>
        <p:origin x="3592" y="224"/>
      </p:cViewPr>
      <p:guideLst>
        <p:guide orient="horz" pos="3048"/>
        <p:guide pos="23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well Cook" userId="6270a8f4b8f62cae" providerId="LiveId" clId="{04C12752-8DAD-6847-B506-567F747DA4BD}"/>
    <pc:docChg chg="undo custSel addSld modSld modMainMaster modNotesMaster">
      <pc:chgData name="Maxwell Cook" userId="6270a8f4b8f62cae" providerId="LiveId" clId="{04C12752-8DAD-6847-B506-567F747DA4BD}" dt="2023-08-22T18:10:55.852" v="1330" actId="164"/>
      <pc:docMkLst>
        <pc:docMk/>
      </pc:docMkLst>
      <pc:sldChg chg="addSp delSp modSp mod modNotes">
        <pc:chgData name="Maxwell Cook" userId="6270a8f4b8f62cae" providerId="LiveId" clId="{04C12752-8DAD-6847-B506-567F747DA4BD}" dt="2023-08-22T18:10:55.852" v="1330" actId="164"/>
        <pc:sldMkLst>
          <pc:docMk/>
          <pc:sldMk cId="332598868" sldId="256"/>
        </pc:sldMkLst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2" creationId="{A08881BC-B536-D2BA-1DA3-5996A534B4BC}"/>
          </ac:spMkLst>
        </pc:spChg>
        <pc:spChg chg="del mod topLvl">
          <ac:chgData name="Maxwell Cook" userId="6270a8f4b8f62cae" providerId="LiveId" clId="{04C12752-8DAD-6847-B506-567F747DA4BD}" dt="2023-08-21T22:12:27.884" v="34" actId="478"/>
          <ac:spMkLst>
            <pc:docMk/>
            <pc:sldMk cId="332598868" sldId="256"/>
            <ac:spMk id="4" creationId="{686AEC04-0246-6FCC-39B4-C87183156670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5" creationId="{42863FA3-FB7D-09AD-1C56-09F084C21677}"/>
          </ac:spMkLst>
        </pc:spChg>
        <pc:spChg chg="add del">
          <ac:chgData name="Maxwell Cook" userId="6270a8f4b8f62cae" providerId="LiveId" clId="{04C12752-8DAD-6847-B506-567F747DA4BD}" dt="2023-08-21T22:05:20.167" v="19" actId="478"/>
          <ac:spMkLst>
            <pc:docMk/>
            <pc:sldMk cId="332598868" sldId="256"/>
            <ac:spMk id="6" creationId="{CFBD7E89-27DC-2E91-D32D-3177E5536E93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7" creationId="{CD473B96-6551-4915-7D74-CF1E57082D48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8" creationId="{A2138700-8DA2-0B3C-01B4-429B7A417FCF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9" creationId="{8F3CFBBA-2194-93A5-ABF3-5CF92523EA76}"/>
          </ac:spMkLst>
        </pc:spChg>
        <pc:spChg chg="del mod topLvl">
          <ac:chgData name="Maxwell Cook" userId="6270a8f4b8f62cae" providerId="LiveId" clId="{04C12752-8DAD-6847-B506-567F747DA4BD}" dt="2023-08-21T22:12:27.884" v="34" actId="478"/>
          <ac:spMkLst>
            <pc:docMk/>
            <pc:sldMk cId="332598868" sldId="256"/>
            <ac:spMk id="10" creationId="{1EDAEAF2-2EC2-A4F1-549D-CBCCD1B9056D}"/>
          </ac:spMkLst>
        </pc:spChg>
        <pc:spChg chg="del mod topLvl">
          <ac:chgData name="Maxwell Cook" userId="6270a8f4b8f62cae" providerId="LiveId" clId="{04C12752-8DAD-6847-B506-567F747DA4BD}" dt="2023-08-21T22:12:27.884" v="34" actId="478"/>
          <ac:spMkLst>
            <pc:docMk/>
            <pc:sldMk cId="332598868" sldId="256"/>
            <ac:spMk id="11" creationId="{500CBBA2-E601-5CB5-A59A-E45651B87133}"/>
          </ac:spMkLst>
        </pc:spChg>
        <pc:spChg chg="del mod topLvl">
          <ac:chgData name="Maxwell Cook" userId="6270a8f4b8f62cae" providerId="LiveId" clId="{04C12752-8DAD-6847-B506-567F747DA4BD}" dt="2023-08-21T22:12:27.884" v="34" actId="478"/>
          <ac:spMkLst>
            <pc:docMk/>
            <pc:sldMk cId="332598868" sldId="256"/>
            <ac:spMk id="12" creationId="{6769143C-792C-4453-7DE2-04D83B52D788}"/>
          </ac:spMkLst>
        </pc:spChg>
        <pc:spChg chg="del mod topLvl">
          <ac:chgData name="Maxwell Cook" userId="6270a8f4b8f62cae" providerId="LiveId" clId="{04C12752-8DAD-6847-B506-567F747DA4BD}" dt="2023-08-21T22:12:27.884" v="34" actId="478"/>
          <ac:spMkLst>
            <pc:docMk/>
            <pc:sldMk cId="332598868" sldId="256"/>
            <ac:spMk id="13" creationId="{08907969-A7F4-4DC7-9E66-88231571F4B5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4" creationId="{40C84D92-BFD6-9F95-A4A5-00425A5BC5A8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8" creationId="{4A98BF4A-9597-0BC9-A4C4-0BCD73FCAA52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9" creationId="{09E4C0E5-41C7-962F-7BC3-FFE925E9E67B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22" creationId="{8EB2870B-20EA-7187-DDE0-383DB0150FA8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23" creationId="{B831BA3E-8107-FC43-DE62-4D7428379485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24" creationId="{9E01E021-F7B9-A6CB-9636-7313E7C0C61B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25" creationId="{405B5C51-B1E5-AF99-C5ED-FFB79A332206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26" creationId="{65316FF9-4D18-6CFB-4F84-597EDA3E4C32}"/>
          </ac:spMkLst>
        </pc:spChg>
        <pc:spChg chg="mod topLvl">
          <ac:chgData name="Maxwell Cook" userId="6270a8f4b8f62cae" providerId="LiveId" clId="{04C12752-8DAD-6847-B506-567F747DA4BD}" dt="2023-08-21T22:21:10.150" v="200" actId="1076"/>
          <ac:spMkLst>
            <pc:docMk/>
            <pc:sldMk cId="332598868" sldId="256"/>
            <ac:spMk id="27" creationId="{17F8D603-B674-1B4F-B0AB-22F882262B8A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30" creationId="{C87F6029-2BE7-7965-C53C-8C9683A57E17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33" creationId="{A9A2C580-3CA2-4B93-96FF-DF7AD630D81D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35" creationId="{0873C380-47A9-0AD4-4AF9-23B79CB12526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40" creationId="{A90E085C-7670-A6CC-C408-238E011FF94F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41" creationId="{4D00CB96-376B-ED32-8BBD-8BB5DFBE4E83}"/>
          </ac:spMkLst>
        </pc:spChg>
        <pc:spChg chg="del mod topLvl">
          <ac:chgData name="Maxwell Cook" userId="6270a8f4b8f62cae" providerId="LiveId" clId="{04C12752-8DAD-6847-B506-567F747DA4BD}" dt="2023-08-21T23:05:13.399" v="782" actId="478"/>
          <ac:spMkLst>
            <pc:docMk/>
            <pc:sldMk cId="332598868" sldId="256"/>
            <ac:spMk id="44" creationId="{606AC2FC-9980-3197-E9D6-A882D090EAC1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47" creationId="{ACFCB3A7-E65C-82AF-C3AD-16AA13B529BC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49" creationId="{84B14F22-3CDB-D1BB-58DA-D74022F798B6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55" creationId="{7AEB4D8B-1A80-ED53-90A2-DEE56E6B8A0B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56" creationId="{7DC44D72-2CEC-C3E6-4409-D75E201EFDC0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56" creationId="{DB4D95AC-2E40-4786-530E-6A801DC86807}"/>
          </ac:spMkLst>
        </pc:spChg>
        <pc:spChg chg="add del mod">
          <ac:chgData name="Maxwell Cook" userId="6270a8f4b8f62cae" providerId="LiveId" clId="{04C12752-8DAD-6847-B506-567F747DA4BD}" dt="2023-08-22T17:54:05.029" v="1105" actId="478"/>
          <ac:spMkLst>
            <pc:docMk/>
            <pc:sldMk cId="332598868" sldId="256"/>
            <ac:spMk id="57" creationId="{539CCC39-E82F-AE9D-4EDF-55E609B163DF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57" creationId="{F654362A-E293-F483-51A7-13F25D6403A9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58" creationId="{635AA552-D30E-6789-BF06-F3721E598C2B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59" creationId="{068A7E3C-004F-73A5-DE75-548A4F04E25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332598868" sldId="256"/>
            <ac:spMk id="60" creationId="{26B793E2-85FB-03EC-CF03-576061A9E931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1" creationId="{230A5863-BBD5-1A96-5F7A-3FCCC487AB3A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2" creationId="{4E9B91E9-DB84-FCD0-2307-06D41D132B3D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4" creationId="{8D5C095F-B25B-421D-39B7-3B3F3FD78264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5" creationId="{A653B368-5612-1D45-4036-938C3F7D733A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6" creationId="{932CE511-7BAE-83B6-23E9-AC2DC00F8ED0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68" creationId="{0B40915E-39B3-54DD-FF8D-7B89AFECDA6C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70" creationId="{9AE1EFBD-9EF2-D22C-F2FB-DC379F365797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71" creationId="{4959EBC0-B5D1-3898-9061-75A9B6419ACA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76" creationId="{FCEBEE95-662A-C945-4A2C-2A968057743D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97" creationId="{A10E1BCB-922E-A881-C5CD-2E10B6FEAFEB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98" creationId="{64917D72-8129-9F1F-117E-3F10CD19C202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02" creationId="{FB07E258-17E4-028D-9954-493C004F3DFA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11" creationId="{F0150A4B-378B-7BA1-F9B3-64F5BE1D838E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29" creationId="{B5F50C18-DC35-D2AD-5A23-306313B8AD20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44" creationId="{5B92ED22-F352-3821-0F48-92B03B017AC3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45" creationId="{4899C2E8-97EF-5F1A-F29F-4102861BE514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49" creationId="{BB8BBDF0-1B7E-E28A-E5A1-0FC9A9FE23EB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56" creationId="{ACA6515D-8BB7-908E-2D4B-FA0B5F46ABB2}"/>
          </ac:spMkLst>
        </pc:spChg>
        <pc:spChg chg="add del mod">
          <ac:chgData name="Maxwell Cook" userId="6270a8f4b8f62cae" providerId="LiveId" clId="{04C12752-8DAD-6847-B506-567F747DA4BD}" dt="2023-08-21T22:45:35.490" v="583" actId="478"/>
          <ac:spMkLst>
            <pc:docMk/>
            <pc:sldMk cId="332598868" sldId="256"/>
            <ac:spMk id="157" creationId="{195A8DEB-2D6D-DC3A-E00F-F579D2B385D2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63" creationId="{7351FA56-7F54-393F-7EF1-C7141F33D372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64" creationId="{446C96A7-FB6A-DA16-99A1-BC790C92A115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77" creationId="{460D674E-532E-D900-77E4-67F126E57703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78" creationId="{45FB4835-2962-43A8-1FF4-26D66E721D52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79" creationId="{A12A0F8C-4675-BAD9-4B4F-EAA21B175C96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82" creationId="{589B0041-2F87-6E8D-FD53-CD1150C26A27}"/>
          </ac:spMkLst>
        </pc:spChg>
        <pc:spChg chg="del mod topLvl">
          <ac:chgData name="Maxwell Cook" userId="6270a8f4b8f62cae" providerId="LiveId" clId="{04C12752-8DAD-6847-B506-567F747DA4BD}" dt="2023-08-21T22:33:04.205" v="366" actId="478"/>
          <ac:spMkLst>
            <pc:docMk/>
            <pc:sldMk cId="332598868" sldId="256"/>
            <ac:spMk id="183" creationId="{A5032435-379D-BD1A-1E10-52EBEE5588E4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85" creationId="{DC95B8C7-35A5-EE84-E6F7-9CB1FE005ECB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87" creationId="{B44F1D0E-DE4A-A004-CB55-0F35FD259121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88" creationId="{3437637D-BBEE-391A-EB21-533542F3DECC}"/>
          </ac:spMkLst>
        </pc:spChg>
        <pc:spChg chg="del mod topLvl">
          <ac:chgData name="Maxwell Cook" userId="6270a8f4b8f62cae" providerId="LiveId" clId="{04C12752-8DAD-6847-B506-567F747DA4BD}" dt="2023-08-21T22:41:25.946" v="505" actId="478"/>
          <ac:spMkLst>
            <pc:docMk/>
            <pc:sldMk cId="332598868" sldId="256"/>
            <ac:spMk id="195" creationId="{B8DFF9EF-BFA0-F7D1-548A-A2009D033B49}"/>
          </ac:spMkLst>
        </pc:spChg>
        <pc:spChg chg="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199" creationId="{E8A3484E-5BF1-50CD-B94A-C1BBEB7B29C6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214" creationId="{68F6158E-052E-81D5-FEAC-13B8A5194EEA}"/>
          </ac:spMkLst>
        </pc:spChg>
        <pc:spChg chg="add mod topLvl">
          <ac:chgData name="Maxwell Cook" userId="6270a8f4b8f62cae" providerId="LiveId" clId="{04C12752-8DAD-6847-B506-567F747DA4BD}" dt="2023-08-22T18:10:55.852" v="1330" actId="164"/>
          <ac:spMkLst>
            <pc:docMk/>
            <pc:sldMk cId="332598868" sldId="256"/>
            <ac:spMk id="258" creationId="{B4F9854C-6816-5559-BD4F-441FF945E626}"/>
          </ac:spMkLst>
        </pc:spChg>
        <pc:grpChg chg="del mod topLvl">
          <ac:chgData name="Maxwell Cook" userId="6270a8f4b8f62cae" providerId="LiveId" clId="{04C12752-8DAD-6847-B506-567F747DA4BD}" dt="2023-08-21T22:12:25.621" v="33" actId="165"/>
          <ac:grpSpMkLst>
            <pc:docMk/>
            <pc:sldMk cId="332598868" sldId="256"/>
            <ac:grpSpMk id="15" creationId="{4AF1066C-D7CC-59FE-E876-5B2DE1396321}"/>
          </ac:grpSpMkLst>
        </pc:grpChg>
        <pc:grpChg chg="del mod topLvl">
          <ac:chgData name="Maxwell Cook" userId="6270a8f4b8f62cae" providerId="LiveId" clId="{04C12752-8DAD-6847-B506-567F747DA4BD}" dt="2023-08-21T22:13:06.445" v="88" actId="478"/>
          <ac:grpSpMkLst>
            <pc:docMk/>
            <pc:sldMk cId="332598868" sldId="256"/>
            <ac:grpSpMk id="21" creationId="{B5173731-BBEC-7563-5D4A-083C56AE5187}"/>
          </ac:grpSpMkLst>
        </pc:grpChg>
        <pc:grpChg chg="del mod">
          <ac:chgData name="Maxwell Cook" userId="6270a8f4b8f62cae" providerId="LiveId" clId="{04C12752-8DAD-6847-B506-567F747DA4BD}" dt="2023-08-21T22:02:06.328" v="1" actId="165"/>
          <ac:grpSpMkLst>
            <pc:docMk/>
            <pc:sldMk cId="332598868" sldId="256"/>
            <ac:grpSpMk id="37" creationId="{894EB8A4-69D6-93E0-EEBF-2578FBBE35E3}"/>
          </ac:grpSpMkLst>
        </pc:grpChg>
        <pc:grpChg chg="del mod topLvl">
          <ac:chgData name="Maxwell Cook" userId="6270a8f4b8f62cae" providerId="LiveId" clId="{04C12752-8DAD-6847-B506-567F747DA4BD}" dt="2023-08-21T22:37:56.862" v="426" actId="478"/>
          <ac:grpSpMkLst>
            <pc:docMk/>
            <pc:sldMk cId="332598868" sldId="256"/>
            <ac:grpSpMk id="55" creationId="{A6650A33-4BF3-7BB1-BCE0-5B0BEE41E9CA}"/>
          </ac:grpSpMkLst>
        </pc:grpChg>
        <pc:grpChg chg="del mod topLvl">
          <ac:chgData name="Maxwell Cook" userId="6270a8f4b8f62cae" providerId="LiveId" clId="{04C12752-8DAD-6847-B506-567F747DA4BD}" dt="2023-08-21T22:02:10.369" v="2" actId="165"/>
          <ac:grpSpMkLst>
            <pc:docMk/>
            <pc:sldMk cId="332598868" sldId="256"/>
            <ac:grpSpMk id="77" creationId="{6E5C048D-1E37-3223-6CAF-0753C8404575}"/>
          </ac:grpSpMkLst>
        </pc:grpChg>
        <pc:grpChg chg="add del mod">
          <ac:chgData name="Maxwell Cook" userId="6270a8f4b8f62cae" providerId="LiveId" clId="{04C12752-8DAD-6847-B506-567F747DA4BD}" dt="2023-08-22T18:06:41.309" v="1296" actId="165"/>
          <ac:grpSpMkLst>
            <pc:docMk/>
            <pc:sldMk cId="332598868" sldId="256"/>
            <ac:grpSpMk id="85" creationId="{DB138CFA-D4A5-A284-BD4A-A7509F8CFC7D}"/>
          </ac:grpSpMkLst>
        </pc:grpChg>
        <pc:grpChg chg="add mod">
          <ac:chgData name="Maxwell Cook" userId="6270a8f4b8f62cae" providerId="LiveId" clId="{04C12752-8DAD-6847-B506-567F747DA4BD}" dt="2023-08-22T18:10:55.852" v="1330" actId="164"/>
          <ac:grpSpMkLst>
            <pc:docMk/>
            <pc:sldMk cId="332598868" sldId="256"/>
            <ac:grpSpMk id="119" creationId="{C6A4F237-E3E7-23B5-E1C2-9C7A90F54FE2}"/>
          </ac:grpSpMkLst>
        </pc:grpChg>
        <pc:cxnChg chg="del mod topLvl">
          <ac:chgData name="Maxwell Cook" userId="6270a8f4b8f62cae" providerId="LiveId" clId="{04C12752-8DAD-6847-B506-567F747DA4BD}" dt="2023-08-21T22:40:17.766" v="490" actId="478"/>
          <ac:cxnSpMkLst>
            <pc:docMk/>
            <pc:sldMk cId="332598868" sldId="256"/>
            <ac:cxnSpMk id="3" creationId="{F0D854BB-BE87-2199-26BB-7466C60CAF03}"/>
          </ac:cxnSpMkLst>
        </pc:cxnChg>
        <pc:cxnChg chg="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29" creationId="{D2121F49-2E08-6EC7-4A73-41BADF7FEA03}"/>
          </ac:cxnSpMkLst>
        </pc:cxnChg>
        <pc:cxnChg chg="del mod topLvl">
          <ac:chgData name="Maxwell Cook" userId="6270a8f4b8f62cae" providerId="LiveId" clId="{04C12752-8DAD-6847-B506-567F747DA4BD}" dt="2023-08-21T22:45:38.495" v="584" actId="478"/>
          <ac:cxnSpMkLst>
            <pc:docMk/>
            <pc:sldMk cId="332598868" sldId="256"/>
            <ac:cxnSpMk id="32" creationId="{DC1044A1-768D-F1E3-90C8-D13345D88491}"/>
          </ac:cxnSpMkLst>
        </pc:cxnChg>
        <pc:cxnChg chg="del mod topLvl">
          <ac:chgData name="Maxwell Cook" userId="6270a8f4b8f62cae" providerId="LiveId" clId="{04C12752-8DAD-6847-B506-567F747DA4BD}" dt="2023-08-21T22:42:35.821" v="525" actId="478"/>
          <ac:cxnSpMkLst>
            <pc:docMk/>
            <pc:sldMk cId="332598868" sldId="256"/>
            <ac:cxnSpMk id="34" creationId="{DB979C09-A724-8D9A-5D1A-4C391D2A323F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39" creationId="{5552C3AE-C601-C57D-5582-4EEBA7A10A6C}"/>
          </ac:cxnSpMkLst>
        </pc:cxnChg>
        <pc:cxnChg chg="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42" creationId="{48B7DBF5-9812-A8CE-6A50-F4D01228F060}"/>
          </ac:cxnSpMkLst>
        </pc:cxnChg>
        <pc:cxnChg chg="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45" creationId="{1D71DD58-A633-1E96-C64A-89DD0ED75785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67" creationId="{51C93D5E-CAD2-8017-E8FF-08A15899A381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112" creationId="{E0D44F4B-08BA-C374-42E5-F613873C4727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123" creationId="{A8307C03-56C2-45B4-358D-272A57F5CE98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159" creationId="{6EFB6547-F9D6-E952-A692-CEF1FBDDC4E3}"/>
          </ac:cxnSpMkLst>
        </pc:cxnChg>
        <pc:cxnChg chg="del mod topLvl">
          <ac:chgData name="Maxwell Cook" userId="6270a8f4b8f62cae" providerId="LiveId" clId="{04C12752-8DAD-6847-B506-567F747DA4BD}" dt="2023-08-21T22:34:44.893" v="394" actId="478"/>
          <ac:cxnSpMkLst>
            <pc:docMk/>
            <pc:sldMk cId="332598868" sldId="256"/>
            <ac:cxnSpMk id="160" creationId="{39456C4D-2084-1732-A454-547C04A53743}"/>
          </ac:cxnSpMkLst>
        </pc:cxnChg>
        <pc:cxnChg chg="add del mod">
          <ac:chgData name="Maxwell Cook" userId="6270a8f4b8f62cae" providerId="LiveId" clId="{04C12752-8DAD-6847-B506-567F747DA4BD}" dt="2023-08-21T22:46:33.206" v="592" actId="478"/>
          <ac:cxnSpMkLst>
            <pc:docMk/>
            <pc:sldMk cId="332598868" sldId="256"/>
            <ac:cxnSpMk id="166" creationId="{2A9C628F-5F0D-A462-DD4B-0CEC4B00B496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169" creationId="{4D5B03A6-B56A-BB77-8984-DFC045C83ED9}"/>
          </ac:cxnSpMkLst>
        </pc:cxnChg>
        <pc:cxnChg chg="add del mod">
          <ac:chgData name="Maxwell Cook" userId="6270a8f4b8f62cae" providerId="LiveId" clId="{04C12752-8DAD-6847-B506-567F747DA4BD}" dt="2023-08-21T22:47:13.960" v="600" actId="478"/>
          <ac:cxnSpMkLst>
            <pc:docMk/>
            <pc:sldMk cId="332598868" sldId="256"/>
            <ac:cxnSpMk id="175" creationId="{41B6CF67-DA6F-C394-FBAA-E0213668AC41}"/>
          </ac:cxnSpMkLst>
        </pc:cxnChg>
        <pc:cxnChg chg="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189" creationId="{2032834C-BECF-DA8B-03BD-3E6182771363}"/>
          </ac:cxnSpMkLst>
        </pc:cxnChg>
        <pc:cxnChg chg="add del mod">
          <ac:chgData name="Maxwell Cook" userId="6270a8f4b8f62cae" providerId="LiveId" clId="{04C12752-8DAD-6847-B506-567F747DA4BD}" dt="2023-08-21T22:50:37.106" v="646" actId="478"/>
          <ac:cxnSpMkLst>
            <pc:docMk/>
            <pc:sldMk cId="332598868" sldId="256"/>
            <ac:cxnSpMk id="192" creationId="{89A978B3-4F95-0F8E-2533-38220D2EC781}"/>
          </ac:cxnSpMkLst>
        </pc:cxnChg>
        <pc:cxnChg chg="del mod topLvl">
          <ac:chgData name="Maxwell Cook" userId="6270a8f4b8f62cae" providerId="LiveId" clId="{04C12752-8DAD-6847-B506-567F747DA4BD}" dt="2023-08-21T22:34:42.763" v="393" actId="478"/>
          <ac:cxnSpMkLst>
            <pc:docMk/>
            <pc:sldMk cId="332598868" sldId="256"/>
            <ac:cxnSpMk id="196" creationId="{AC4C058F-A4BA-5E01-A5EB-D6E36AE880F4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252" creationId="{B3A372D3-C990-D5A7-59B8-C746AAA1D1BB}"/>
          </ac:cxnSpMkLst>
        </pc:cxnChg>
        <pc:cxnChg chg="add mod topLvl">
          <ac:chgData name="Maxwell Cook" userId="6270a8f4b8f62cae" providerId="LiveId" clId="{04C12752-8DAD-6847-B506-567F747DA4BD}" dt="2023-08-22T18:10:55.852" v="1330" actId="164"/>
          <ac:cxnSpMkLst>
            <pc:docMk/>
            <pc:sldMk cId="332598868" sldId="256"/>
            <ac:cxnSpMk id="255" creationId="{CB55F845-3693-C1A8-4E32-876AA7B601B5}"/>
          </ac:cxnSpMkLst>
        </pc:cxnChg>
      </pc:sldChg>
      <pc:sldChg chg="modSp">
        <pc:chgData name="Maxwell Cook" userId="6270a8f4b8f62cae" providerId="LiveId" clId="{04C12752-8DAD-6847-B506-567F747DA4BD}" dt="2023-08-21T22:02:56.039" v="4"/>
        <pc:sldMkLst>
          <pc:docMk/>
          <pc:sldMk cId="4287859925" sldId="257"/>
        </pc:sldMkLst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16" creationId="{8871B154-6791-C553-A53E-129037B007E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18" creationId="{C3D39543-40A0-3F93-679B-D9F379742C79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25" creationId="{23AD2CC9-009F-8C7E-565F-0A2E7C235E8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27" creationId="{DB8108B7-536B-8D3C-C7C5-4D1BF2C2AC7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28" creationId="{6BDB3FA7-B1D1-D983-6A63-295041A5D9F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29" creationId="{11F64F72-68B6-8293-4961-907840204A73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31" creationId="{D829FFB0-AC1A-70DE-F907-A245EF6D676F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32" creationId="{DC4F607D-9C70-CAB5-BB98-5C17A7F8BDC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33" creationId="{2C6462AF-6D52-DB48-E96D-CAD6D4EE3D83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34" creationId="{35FC7798-ACA2-0CBB-F814-6DBC8F5CBD6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42" creationId="{516BA019-A68D-48C5-CFEE-15A83CC4B04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43" creationId="{A10E3BF3-F084-6443-0B06-19E7A7DBBEE7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46" creationId="{8B35250C-A102-483B-3D1A-1A9C6BC458A8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4287859925" sldId="257"/>
            <ac:spMk id="60" creationId="{70B61719-60AA-9943-F5A0-DD7010D0E3F8}"/>
          </ac:spMkLst>
        </pc:s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4287859925" sldId="257"/>
            <ac:grpSpMk id="20" creationId="{09FF7259-5562-0562-344E-CB9A74D140DA}"/>
          </ac:grpSpMkLst>
        </pc:gr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4287859925" sldId="257"/>
            <ac:grpSpMk id="35" creationId="{DDA72F25-1A7C-793F-0F4C-5CD861432654}"/>
          </ac:grpSpMkLst>
        </pc:gr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4287859925" sldId="257"/>
            <ac:grpSpMk id="55" creationId="{7C0E7A0F-AA1E-B8AB-EE96-4243B5BD6399}"/>
          </ac:grpSpMkLst>
        </pc:gr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4287859925" sldId="257"/>
            <ac:grpSpMk id="56" creationId="{DFCD1DB8-3ABD-F133-EDDB-5401C8902DB2}"/>
          </ac:grpSpMkLst>
        </pc:grp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4" creationId="{FDFEFBBD-56E0-064B-CE3A-6BFF15A27783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5" creationId="{7491DC0D-349A-5A86-F77D-1F8A1808E07B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7" creationId="{4856A4D8-CEAC-2BD4-7011-9C3F5D3D0898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9" creationId="{A7DCDB19-A7EA-48E5-8140-0594FCF45B1A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11" creationId="{9D493A4B-14CB-A2DC-1043-3BD25D8C8072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13" creationId="{03FE966E-0674-D8EA-30EE-05D665308645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15" creationId="{32EF3FFA-7479-57BC-430C-695F17A750D9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30" creationId="{CCF0C462-C825-124C-5E4C-55B11833D45B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37" creationId="{477EE0DA-61C0-2805-7EA4-90A518B83698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39" creationId="{9A5BDB8B-685D-F07B-48D5-AA4E5ED4BF75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4287859925" sldId="257"/>
            <ac:picMk id="45" creationId="{9D5E1E44-1F31-5194-CECE-BF3DF8DDA909}"/>
          </ac:picMkLst>
        </pc:picChg>
        <pc:cxnChg chg="mod">
          <ac:chgData name="Maxwell Cook" userId="6270a8f4b8f62cae" providerId="LiveId" clId="{04C12752-8DAD-6847-B506-567F747DA4BD}" dt="2023-08-21T22:02:56.039" v="4"/>
          <ac:cxnSpMkLst>
            <pc:docMk/>
            <pc:sldMk cId="4287859925" sldId="257"/>
            <ac:cxnSpMk id="22" creationId="{0EA1B3E0-23FD-0183-5D2E-8E039D7D3C42}"/>
          </ac:cxnSpMkLst>
        </pc:cxnChg>
        <pc:cxnChg chg="mod">
          <ac:chgData name="Maxwell Cook" userId="6270a8f4b8f62cae" providerId="LiveId" clId="{04C12752-8DAD-6847-B506-567F747DA4BD}" dt="2023-08-21T22:02:56.039" v="4"/>
          <ac:cxnSpMkLst>
            <pc:docMk/>
            <pc:sldMk cId="4287859925" sldId="257"/>
            <ac:cxnSpMk id="24" creationId="{CD852ABA-94F4-EBA5-7CB4-A3FFEC1AC647}"/>
          </ac:cxnSpMkLst>
        </pc:cxnChg>
      </pc:sldChg>
      <pc:sldChg chg="modSp">
        <pc:chgData name="Maxwell Cook" userId="6270a8f4b8f62cae" providerId="LiveId" clId="{04C12752-8DAD-6847-B506-567F747DA4BD}" dt="2023-08-21T22:02:56.039" v="4"/>
        <pc:sldMkLst>
          <pc:docMk/>
          <pc:sldMk cId="2377989406" sldId="258"/>
        </pc:sldMkLst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16" creationId="{8871B154-6791-C553-A53E-129037B007E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18" creationId="{C3D39543-40A0-3F93-679B-D9F379742C79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27" creationId="{DB8108B7-536B-8D3C-C7C5-4D1BF2C2AC7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28" creationId="{6BDB3FA7-B1D1-D983-6A63-295041A5D9F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29" creationId="{11F64F72-68B6-8293-4961-907840204A73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1" creationId="{D829FFB0-AC1A-70DE-F907-A245EF6D676F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2" creationId="{DC4F607D-9C70-CAB5-BB98-5C17A7F8BDC4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3" creationId="{2C6462AF-6D52-DB48-E96D-CAD6D4EE3D83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4" creationId="{35FC7798-ACA2-0CBB-F814-6DBC8F5CBD6A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6" creationId="{D550D64E-A2B4-D81C-FEBD-91E76D51ED2C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38" creationId="{0415AB7E-6353-F912-DE76-19158FDA80B7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42" creationId="{516BA019-A68D-48C5-CFEE-15A83CC4B04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60" creationId="{70B61719-60AA-9943-F5A0-DD7010D0E3F8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k cId="2377989406" sldId="258"/>
            <ac:spMk id="61" creationId="{916D9D96-DE35-B156-8913-91937F12FEAD}"/>
          </ac:spMkLst>
        </pc:s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2377989406" sldId="258"/>
            <ac:grpSpMk id="40" creationId="{5F01DED9-350D-8431-E6FE-9D2117D4A5AE}"/>
          </ac:grpSpMkLst>
        </pc:gr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2377989406" sldId="258"/>
            <ac:grpSpMk id="55" creationId="{7C0E7A0F-AA1E-B8AB-EE96-4243B5BD6399}"/>
          </ac:grpSpMkLst>
        </pc:grp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5" creationId="{7491DC0D-349A-5A86-F77D-1F8A1808E07B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7" creationId="{4856A4D8-CEAC-2BD4-7011-9C3F5D3D0898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9" creationId="{A7DCDB19-A7EA-48E5-8140-0594FCF45B1A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11" creationId="{9D493A4B-14CB-A2DC-1043-3BD25D8C8072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13" creationId="{03FE966E-0674-D8EA-30EE-05D665308645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15" creationId="{32EF3FFA-7479-57BC-430C-695F17A750D9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17" creationId="{9316087F-7480-3B64-5592-8ECC4656AA5C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20" creationId="{73989B40-8363-1C3C-EFD9-9100AFDDECE4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37" creationId="{477EE0DA-61C0-2805-7EA4-90A518B83698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39" creationId="{9A5BDB8B-685D-F07B-48D5-AA4E5ED4BF75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377989406" sldId="258"/>
            <ac:picMk id="45" creationId="{9D5E1E44-1F31-5194-CECE-BF3DF8DDA909}"/>
          </ac:picMkLst>
        </pc:picChg>
        <pc:cxnChg chg="mod">
          <ac:chgData name="Maxwell Cook" userId="6270a8f4b8f62cae" providerId="LiveId" clId="{04C12752-8DAD-6847-B506-567F747DA4BD}" dt="2023-08-21T22:02:56.039" v="4"/>
          <ac:cxnSpMkLst>
            <pc:docMk/>
            <pc:sldMk cId="2377989406" sldId="258"/>
            <ac:cxnSpMk id="22" creationId="{0EA1B3E0-23FD-0183-5D2E-8E039D7D3C42}"/>
          </ac:cxnSpMkLst>
        </pc:cxnChg>
        <pc:cxnChg chg="mod">
          <ac:chgData name="Maxwell Cook" userId="6270a8f4b8f62cae" providerId="LiveId" clId="{04C12752-8DAD-6847-B506-567F747DA4BD}" dt="2023-08-21T22:02:56.039" v="4"/>
          <ac:cxnSpMkLst>
            <pc:docMk/>
            <pc:sldMk cId="2377989406" sldId="258"/>
            <ac:cxnSpMk id="24" creationId="{CD852ABA-94F4-EBA5-7CB4-A3FFEC1AC647}"/>
          </ac:cxnSpMkLst>
        </pc:cxnChg>
      </pc:sldChg>
      <pc:sldChg chg="modSp">
        <pc:chgData name="Maxwell Cook" userId="6270a8f4b8f62cae" providerId="LiveId" clId="{04C12752-8DAD-6847-B506-567F747DA4BD}" dt="2023-08-21T22:02:56.039" v="4"/>
        <pc:sldMkLst>
          <pc:docMk/>
          <pc:sldMk cId="2825526970" sldId="259"/>
        </pc:sldMkLst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2825526970" sldId="259"/>
            <ac:grpSpMk id="7" creationId="{73D871EA-B41A-6F93-03B8-B3E8355CBEEB}"/>
          </ac:grpSpMkLst>
        </pc:grp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825526970" sldId="259"/>
            <ac:picMk id="4" creationId="{A599C79A-75CA-CD80-18CD-DEF3E0355714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825526970" sldId="259"/>
            <ac:picMk id="6" creationId="{7106BDE0-E264-C222-F658-692C7860F14F}"/>
          </ac:picMkLst>
        </pc:picChg>
      </pc:sldChg>
      <pc:sldChg chg="modSp">
        <pc:chgData name="Maxwell Cook" userId="6270a8f4b8f62cae" providerId="LiveId" clId="{04C12752-8DAD-6847-B506-567F747DA4BD}" dt="2023-08-21T22:02:56.039" v="4"/>
        <pc:sldMkLst>
          <pc:docMk/>
          <pc:sldMk cId="2462231226" sldId="260"/>
        </pc:sldMkLst>
        <pc:spChg chg="mod">
          <ac:chgData name="Maxwell Cook" userId="6270a8f4b8f62cae" providerId="LiveId" clId="{04C12752-8DAD-6847-B506-567F747DA4BD}" dt="2023-08-21T22:02:56.039" v="4"/>
          <ac:spMkLst>
            <pc:docMk/>
            <pc:sldMk cId="2462231226" sldId="260"/>
            <ac:spMk id="11" creationId="{652D9545-CDE5-550C-25DC-69E32C8BF655}"/>
          </ac:spMkLst>
        </pc:spChg>
        <pc:grpChg chg="mod">
          <ac:chgData name="Maxwell Cook" userId="6270a8f4b8f62cae" providerId="LiveId" clId="{04C12752-8DAD-6847-B506-567F747DA4BD}" dt="2023-08-21T22:02:56.039" v="4"/>
          <ac:grpSpMkLst>
            <pc:docMk/>
            <pc:sldMk cId="2462231226" sldId="260"/>
            <ac:grpSpMk id="13" creationId="{681BB096-766C-4A6F-9FFA-BE4C3EBF566D}"/>
          </ac:grpSpMkLst>
        </pc:grp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462231226" sldId="260"/>
            <ac:picMk id="6" creationId="{5D8A7888-F165-49C6-EFAD-A0880BB9E7A9}"/>
          </ac:picMkLst>
        </pc:picChg>
        <pc:picChg chg="mod">
          <ac:chgData name="Maxwell Cook" userId="6270a8f4b8f62cae" providerId="LiveId" clId="{04C12752-8DAD-6847-B506-567F747DA4BD}" dt="2023-08-21T22:02:56.039" v="4"/>
          <ac:picMkLst>
            <pc:docMk/>
            <pc:sldMk cId="2462231226" sldId="260"/>
            <ac:picMk id="10" creationId="{BB9DDAFC-1815-4608-A23D-8712577E7DCE}"/>
          </ac:picMkLst>
        </pc:picChg>
      </pc:sldChg>
      <pc:sldChg chg="add">
        <pc:chgData name="Maxwell Cook" userId="6270a8f4b8f62cae" providerId="LiveId" clId="{04C12752-8DAD-6847-B506-567F747DA4BD}" dt="2023-08-21T22:07:36.193" v="29" actId="2890"/>
        <pc:sldMkLst>
          <pc:docMk/>
          <pc:sldMk cId="1277556462" sldId="261"/>
        </pc:sldMkLst>
      </pc:sldChg>
      <pc:sldMasterChg chg="modSp modSldLayout">
        <pc:chgData name="Maxwell Cook" userId="6270a8f4b8f62cae" providerId="LiveId" clId="{04C12752-8DAD-6847-B506-567F747DA4BD}" dt="2023-08-21T22:02:56.039" v="4"/>
        <pc:sldMasterMkLst>
          <pc:docMk/>
          <pc:sldMasterMk cId="2153911630" sldId="2147483684"/>
        </pc:sldMasterMkLst>
        <pc:spChg chg="mod">
          <ac:chgData name="Maxwell Cook" userId="6270a8f4b8f62cae" providerId="LiveId" clId="{04C12752-8DAD-6847-B506-567F747DA4BD}" dt="2023-08-21T22:02:56.039" v="4"/>
          <ac:spMkLst>
            <pc:docMk/>
            <pc:sldMasterMk cId="2153911630" sldId="2147483684"/>
            <ac:spMk id="2" creationId="{00000000-0000-0000-0000-00000000000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asterMk cId="2153911630" sldId="2147483684"/>
            <ac:spMk id="3" creationId="{00000000-0000-0000-0000-00000000000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asterMk cId="2153911630" sldId="2147483684"/>
            <ac:spMk id="4" creationId="{00000000-0000-0000-0000-00000000000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asterMk cId="2153911630" sldId="2147483684"/>
            <ac:spMk id="5" creationId="{00000000-0000-0000-0000-000000000000}"/>
          </ac:spMkLst>
        </pc:spChg>
        <pc:spChg chg="mod">
          <ac:chgData name="Maxwell Cook" userId="6270a8f4b8f62cae" providerId="LiveId" clId="{04C12752-8DAD-6847-B506-567F747DA4BD}" dt="2023-08-21T22:02:56.039" v="4"/>
          <ac:spMkLst>
            <pc:docMk/>
            <pc:sldMasterMk cId="2153911630" sldId="2147483684"/>
            <ac:spMk id="6" creationId="{00000000-0000-0000-0000-000000000000}"/>
          </ac:spMkLst>
        </pc:sp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2070554511" sldId="2147483685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2070554511" sldId="2147483685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2070554511" sldId="2147483685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409103229" sldId="2147483687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409103229" sldId="2147483687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409103229" sldId="2147483687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1086520394" sldId="2147483688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086520394" sldId="2147483688"/>
              <ac:spMk id="3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086520394" sldId="2147483688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1905842542" sldId="2147483689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905842542" sldId="2147483689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905842542" sldId="2147483689"/>
              <ac:spMk id="3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905842542" sldId="2147483689"/>
              <ac:spMk id="4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905842542" sldId="2147483689"/>
              <ac:spMk id="5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905842542" sldId="2147483689"/>
              <ac:spMk id="6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3478861172" sldId="2147483692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3478861172" sldId="2147483692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3478861172" sldId="2147483692"/>
              <ac:spMk id="3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3478861172" sldId="2147483692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1084653734" sldId="2147483693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084653734" sldId="2147483693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084653734" sldId="2147483693"/>
              <ac:spMk id="3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1084653734" sldId="2147483693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04C12752-8DAD-6847-B506-567F747DA4BD}" dt="2023-08-21T22:02:56.039" v="4"/>
          <pc:sldLayoutMkLst>
            <pc:docMk/>
            <pc:sldMasterMk cId="2153911630" sldId="2147483684"/>
            <pc:sldLayoutMk cId="2126828031" sldId="2147483695"/>
          </pc:sldLayoutMkLst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2126828031" sldId="2147483695"/>
              <ac:spMk id="2" creationId="{00000000-0000-0000-0000-000000000000}"/>
            </ac:spMkLst>
          </pc:spChg>
          <pc:spChg chg="mod">
            <ac:chgData name="Maxwell Cook" userId="6270a8f4b8f62cae" providerId="LiveId" clId="{04C12752-8DAD-6847-B506-567F747DA4BD}" dt="2023-08-21T22:02:56.039" v="4"/>
            <ac:spMkLst>
              <pc:docMk/>
              <pc:sldMasterMk cId="2153911630" sldId="2147483684"/>
              <pc:sldLayoutMk cId="2126828031" sldId="2147483695"/>
              <ac:spMk id="3" creationId="{00000000-0000-0000-0000-000000000000}"/>
            </ac:spMkLst>
          </pc:spChg>
        </pc:sldLayoutChg>
      </pc:sldMasterChg>
    </pc:docChg>
  </pc:docChgLst>
  <pc:docChgLst>
    <pc:chgData name="Maxwell Cook" userId="6270a8f4b8f62cae" providerId="LiveId" clId="{CAEDC73D-60AE-2143-9ACD-B93277BD099F}"/>
    <pc:docChg chg="modSld">
      <pc:chgData name="Maxwell Cook" userId="6270a8f4b8f62cae" providerId="LiveId" clId="{CAEDC73D-60AE-2143-9ACD-B93277BD099F}" dt="2022-12-15T20:11:16.356" v="1" actId="14100"/>
      <pc:docMkLst>
        <pc:docMk/>
      </pc:docMkLst>
      <pc:sldChg chg="modSp mod">
        <pc:chgData name="Maxwell Cook" userId="6270a8f4b8f62cae" providerId="LiveId" clId="{CAEDC73D-60AE-2143-9ACD-B93277BD099F}" dt="2022-12-15T20:11:16.356" v="1" actId="14100"/>
        <pc:sldMkLst>
          <pc:docMk/>
          <pc:sldMk cId="332598868" sldId="256"/>
        </pc:sldMkLst>
        <pc:spChg chg="mod">
          <ac:chgData name="Maxwell Cook" userId="6270a8f4b8f62cae" providerId="LiveId" clId="{CAEDC73D-60AE-2143-9ACD-B93277BD099F}" dt="2022-12-15T20:11:16.356" v="1" actId="14100"/>
          <ac:spMkLst>
            <pc:docMk/>
            <pc:sldMk cId="332598868" sldId="256"/>
            <ac:spMk id="8" creationId="{A2138700-8DA2-0B3C-01B4-429B7A417FCF}"/>
          </ac:spMkLst>
        </pc:spChg>
      </pc:sldChg>
    </pc:docChg>
  </pc:docChgLst>
  <pc:docChgLst>
    <pc:chgData name="Maxwell Cook" userId="6270a8f4b8f62cae" providerId="LiveId" clId="{CB7ED67D-7660-9947-AE01-1C91318305B8}"/>
    <pc:docChg chg="undo custSel modSld modMainMaster modNotesMaster">
      <pc:chgData name="Maxwell Cook" userId="6270a8f4b8f62cae" providerId="LiveId" clId="{CB7ED67D-7660-9947-AE01-1C91318305B8}" dt="2023-10-26T21:16:35.288" v="893" actId="478"/>
      <pc:docMkLst>
        <pc:docMk/>
      </pc:docMkLst>
      <pc:sldChg chg="addSp delSp modSp mod modNotes">
        <pc:chgData name="Maxwell Cook" userId="6270a8f4b8f62cae" providerId="LiveId" clId="{CB7ED67D-7660-9947-AE01-1C91318305B8}" dt="2023-10-26T21:16:35.288" v="893" actId="478"/>
        <pc:sldMkLst>
          <pc:docMk/>
          <pc:sldMk cId="332598868" sldId="256"/>
        </pc:sldMkLst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2" creationId="{A08881BC-B536-D2BA-1DA3-5996A534B4BC}"/>
          </ac:spMkLst>
        </pc:spChg>
        <pc:spChg chg="add mod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3" creationId="{6FB483D4-CD07-30E6-E51E-3DF9AB1D5D88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5" creationId="{42863FA3-FB7D-09AD-1C56-09F084C21677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7" creationId="{CD473B96-6551-4915-7D74-CF1E57082D48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8" creationId="{A2138700-8DA2-0B3C-01B4-429B7A417FCF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9" creationId="{8F3CFBBA-2194-93A5-ABF3-5CF92523EA76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4" creationId="{40C84D92-BFD6-9F95-A4A5-00425A5BC5A8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8" creationId="{4A98BF4A-9597-0BC9-A4C4-0BCD73FCAA52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9" creationId="{09E4C0E5-41C7-962F-7BC3-FFE925E9E67B}"/>
          </ac:spMkLst>
        </pc:spChg>
        <pc:spChg chg="del mod">
          <ac:chgData name="Maxwell Cook" userId="6270a8f4b8f62cae" providerId="LiveId" clId="{CB7ED67D-7660-9947-AE01-1C91318305B8}" dt="2023-10-13T20:18:31.866" v="798" actId="478"/>
          <ac:spMkLst>
            <pc:docMk/>
            <pc:sldMk cId="332598868" sldId="256"/>
            <ac:spMk id="27" creationId="{17F8D603-B674-1B4F-B0AB-22F882262B8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30" creationId="{C87F6029-2BE7-7965-C53C-8C9683A57E17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33" creationId="{A9A2C580-3CA2-4B93-96FF-DF7AD630D81D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34" creationId="{4D01E64A-BCC5-1E63-15B6-5CBDACB01BE7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35" creationId="{0873C380-47A9-0AD4-4AF9-23B79CB12526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36" creationId="{37C039E3-731D-16EA-5547-AB9B64FD95E7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37" creationId="{CBC28CF8-FF45-6DDC-7EEE-EC210734E2FD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38" creationId="{4AAA74FC-A99E-3E58-7723-9B1C76C69449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40" creationId="{A90E085C-7670-A6CC-C408-238E011FF94F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41" creationId="{4D00CB96-376B-ED32-8BBD-8BB5DFBE4E83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43" creationId="{E6190AD2-B3A5-7940-7B1E-242E76A19A55}"/>
          </ac:spMkLst>
        </pc:spChg>
        <pc:spChg chg="add mod">
          <ac:chgData name="Maxwell Cook" userId="6270a8f4b8f62cae" providerId="LiveId" clId="{CB7ED67D-7660-9947-AE01-1C91318305B8}" dt="2023-10-13T19:49:55.156" v="42" actId="571"/>
          <ac:spMkLst>
            <pc:docMk/>
            <pc:sldMk cId="332598868" sldId="256"/>
            <ac:spMk id="44" creationId="{D6309658-C7C8-58C8-34B6-81310DF7B768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47" creationId="{ACFCB3A7-E65C-82AF-C3AD-16AA13B529BC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49" creationId="{84B14F22-3CDB-D1BB-58DA-D74022F798B6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2" creationId="{D5106446-2303-F4D5-1345-8C587F8E864E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3" creationId="{5DEB7692-D351-057D-4EAD-36C2D80D6567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4" creationId="{96EFF1E6-7198-033E-343E-A6199296BAF5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55" creationId="{7AEB4D8B-1A80-ED53-90A2-DEE56E6B8A0B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56" creationId="{DB4D95AC-2E40-4786-530E-6A801DC86807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7" creationId="{4CADFC94-C3AE-12EB-D652-1FDB844BCD15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8" creationId="{4EFFFAF6-DE93-B8D9-6368-0553D1A69E17}"/>
          </ac:spMkLst>
        </pc:spChg>
        <pc:spChg chg="add mod">
          <ac:chgData name="Maxwell Cook" userId="6270a8f4b8f62cae" providerId="LiveId" clId="{CB7ED67D-7660-9947-AE01-1C91318305B8}" dt="2023-10-13T19:50:03.429" v="45" actId="571"/>
          <ac:spMkLst>
            <pc:docMk/>
            <pc:sldMk cId="332598868" sldId="256"/>
            <ac:spMk id="59" creationId="{AB99FE3D-83C2-33E0-C4C8-45BB06D291E2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1" creationId="{230A5863-BBD5-1A96-5F7A-3FCCC487AB3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2" creationId="{4E9B91E9-DB84-FCD0-2307-06D41D132B3D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4" creationId="{8D5C095F-B25B-421D-39B7-3B3F3FD78264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5" creationId="{A653B368-5612-1D45-4036-938C3F7D733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6" creationId="{932CE511-7BAE-83B6-23E9-AC2DC00F8ED0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68" creationId="{0B40915E-39B3-54DD-FF8D-7B89AFECDA6C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70" creationId="{9AE1EFBD-9EF2-D22C-F2FB-DC379F365797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71" creationId="{4959EBC0-B5D1-3898-9061-75A9B6419ACA}"/>
          </ac:spMkLst>
        </pc:spChg>
        <pc:spChg chg="del mod topLvl">
          <ac:chgData name="Maxwell Cook" userId="6270a8f4b8f62cae" providerId="LiveId" clId="{CB7ED67D-7660-9947-AE01-1C91318305B8}" dt="2023-10-26T21:16:35.288" v="893" actId="478"/>
          <ac:spMkLst>
            <pc:docMk/>
            <pc:sldMk cId="332598868" sldId="256"/>
            <ac:spMk id="76" creationId="{FCEBEE95-662A-C945-4A2C-2A968057743D}"/>
          </ac:spMkLst>
        </pc:spChg>
        <pc:spChg chg="add mod">
          <ac:chgData name="Maxwell Cook" userId="6270a8f4b8f62cae" providerId="LiveId" clId="{CB7ED67D-7660-9947-AE01-1C91318305B8}" dt="2023-10-13T19:58:33.296" v="246" actId="571"/>
          <ac:spMkLst>
            <pc:docMk/>
            <pc:sldMk cId="332598868" sldId="256"/>
            <ac:spMk id="95" creationId="{FC51173F-A148-10E7-0BA2-9F8EDAF9FE1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97" creationId="{A10E1BCB-922E-A881-C5CD-2E10B6FEAFEB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98" creationId="{64917D72-8129-9F1F-117E-3F10CD19C202}"/>
          </ac:spMkLst>
        </pc:spChg>
        <pc:spChg chg="add mod">
          <ac:chgData name="Maxwell Cook" userId="6270a8f4b8f62cae" providerId="LiveId" clId="{CB7ED67D-7660-9947-AE01-1C91318305B8}" dt="2023-10-13T19:59:03.897" v="251" actId="571"/>
          <ac:spMkLst>
            <pc:docMk/>
            <pc:sldMk cId="332598868" sldId="256"/>
            <ac:spMk id="100" creationId="{E3782AC2-024B-146E-E85F-FE44F877569C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02" creationId="{FB07E258-17E4-028D-9954-493C004F3DF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11" creationId="{F0150A4B-378B-7BA1-F9B3-64F5BE1D838E}"/>
          </ac:spMkLst>
        </pc:spChg>
        <pc:spChg chg="add mod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27" creationId="{D227846F-654B-5F62-CD57-6ACBF0AFE2F1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29" creationId="{B5F50C18-DC35-D2AD-5A23-306313B8AD20}"/>
          </ac:spMkLst>
        </pc:spChg>
        <pc:spChg chg="add mod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30" creationId="{0F3A50D8-0F20-2D7B-7AFF-DEDDED62C221}"/>
          </ac:spMkLst>
        </pc:spChg>
        <pc:spChg chg="add mod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35" creationId="{21F5097C-FBD3-AB95-9717-1144184E0E8D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44" creationId="{5B92ED22-F352-3821-0F48-92B03B017AC3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45" creationId="{4899C2E8-97EF-5F1A-F29F-4102861BE514}"/>
          </ac:spMkLst>
        </pc:spChg>
        <pc:spChg chg="mod topLvl">
          <ac:chgData name="Maxwell Cook" userId="6270a8f4b8f62cae" providerId="LiveId" clId="{CB7ED67D-7660-9947-AE01-1C91318305B8}" dt="2023-10-26T21:16:25.672" v="892" actId="1076"/>
          <ac:spMkLst>
            <pc:docMk/>
            <pc:sldMk cId="332598868" sldId="256"/>
            <ac:spMk id="149" creationId="{BB8BBDF0-1B7E-E28A-E5A1-0FC9A9FE23EB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56" creationId="{ACA6515D-8BB7-908E-2D4B-FA0B5F46ABB2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63" creationId="{7351FA56-7F54-393F-7EF1-C7141F33D372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64" creationId="{446C96A7-FB6A-DA16-99A1-BC790C92A115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77" creationId="{460D674E-532E-D900-77E4-67F126E57703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78" creationId="{45FB4835-2962-43A8-1FF4-26D66E721D52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79" creationId="{A12A0F8C-4675-BAD9-4B4F-EAA21B175C96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82" creationId="{589B0041-2F87-6E8D-FD53-CD1150C26A27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85" creationId="{DC95B8C7-35A5-EE84-E6F7-9CB1FE005ECB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87" creationId="{B44F1D0E-DE4A-A004-CB55-0F35FD259121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88" creationId="{3437637D-BBEE-391A-EB21-533542F3DECC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199" creationId="{E8A3484E-5BF1-50CD-B94A-C1BBEB7B29C6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214" creationId="{68F6158E-052E-81D5-FEAC-13B8A5194EEA}"/>
          </ac:spMkLst>
        </pc:spChg>
        <pc:spChg chg="mod topLvl">
          <ac:chgData name="Maxwell Cook" userId="6270a8f4b8f62cae" providerId="LiveId" clId="{CB7ED67D-7660-9947-AE01-1C91318305B8}" dt="2023-10-26T21:16:19.975" v="891" actId="571"/>
          <ac:spMkLst>
            <pc:docMk/>
            <pc:sldMk cId="332598868" sldId="256"/>
            <ac:spMk id="258" creationId="{B4F9854C-6816-5559-BD4F-441FF945E626}"/>
          </ac:spMkLst>
        </pc:spChg>
        <pc:grpChg chg="del mod">
          <ac:chgData name="Maxwell Cook" userId="6270a8f4b8f62cae" providerId="LiveId" clId="{CB7ED67D-7660-9947-AE01-1C91318305B8}" dt="2023-10-13T19:45:22.569" v="1" actId="165"/>
          <ac:grpSpMkLst>
            <pc:docMk/>
            <pc:sldMk cId="332598868" sldId="256"/>
            <ac:grpSpMk id="119" creationId="{C6A4F237-E3E7-23B5-E1C2-9C7A90F54FE2}"/>
          </ac:grpSpMkLst>
        </pc:grpChg>
        <pc:grpChg chg="add mod">
          <ac:chgData name="Maxwell Cook" userId="6270a8f4b8f62cae" providerId="LiveId" clId="{CB7ED67D-7660-9947-AE01-1C91318305B8}" dt="2023-10-26T21:16:19.975" v="891" actId="571"/>
          <ac:grpSpMkLst>
            <pc:docMk/>
            <pc:sldMk cId="332598868" sldId="256"/>
            <ac:grpSpMk id="223" creationId="{5DD50659-1267-4A30-52FC-99C2F9942170}"/>
          </ac:grpSpMkLst>
        </pc:grp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29" creationId="{D2121F49-2E08-6EC7-4A73-41BADF7FEA03}"/>
          </ac:cxnSpMkLst>
        </pc:cxnChg>
        <pc:cxnChg chg="del mod topLvl">
          <ac:chgData name="Maxwell Cook" userId="6270a8f4b8f62cae" providerId="LiveId" clId="{CB7ED67D-7660-9947-AE01-1C91318305B8}" dt="2023-10-13T19:47:54.626" v="23" actId="478"/>
          <ac:cxnSpMkLst>
            <pc:docMk/>
            <pc:sldMk cId="332598868" sldId="256"/>
            <ac:cxnSpMk id="39" creationId="{5552C3AE-C601-C57D-5582-4EEBA7A10A6C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42" creationId="{48B7DBF5-9812-A8CE-6A50-F4D01228F060}"/>
          </ac:cxnSpMkLst>
        </pc:cxnChg>
        <pc:cxnChg chg="del mod topLvl">
          <ac:chgData name="Maxwell Cook" userId="6270a8f4b8f62cae" providerId="LiveId" clId="{CB7ED67D-7660-9947-AE01-1C91318305B8}" dt="2023-10-13T20:02:31.311" v="445" actId="478"/>
          <ac:cxnSpMkLst>
            <pc:docMk/>
            <pc:sldMk cId="332598868" sldId="256"/>
            <ac:cxnSpMk id="45" creationId="{1D71DD58-A633-1E96-C64A-89DD0ED75785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67" creationId="{51C93D5E-CAD2-8017-E8FF-08A15899A381}"/>
          </ac:cxnSpMkLst>
        </pc:cxnChg>
        <pc:cxnChg chg="del mod topLvl">
          <ac:chgData name="Maxwell Cook" userId="6270a8f4b8f62cae" providerId="LiveId" clId="{CB7ED67D-7660-9947-AE01-1C91318305B8}" dt="2023-10-13T19:54:29.992" v="132" actId="478"/>
          <ac:cxnSpMkLst>
            <pc:docMk/>
            <pc:sldMk cId="332598868" sldId="256"/>
            <ac:cxnSpMk id="112" creationId="{E0D44F4B-08BA-C374-42E5-F613873C4727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23" creationId="{A8307C03-56C2-45B4-358D-272A57F5CE98}"/>
          </ac:cxnSpMkLst>
        </pc:cxnChg>
        <pc:cxnChg chg="add mod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37" creationId="{019D77CB-41CE-B4BB-A064-A9BD12E0BCE3}"/>
          </ac:cxnSpMkLst>
        </pc:cxnChg>
        <pc:cxnChg chg="add mod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41" creationId="{6BB49C30-D2C6-6AA5-7619-7385C3ABBFC1}"/>
          </ac:cxnSpMkLst>
        </pc:cxnChg>
        <pc:cxnChg chg="add mod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47" creationId="{AC4DF55F-0581-D8FC-52A7-B71187CA80F2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59" creationId="{6EFB6547-F9D6-E952-A692-CEF1FBDDC4E3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69" creationId="{4D5B03A6-B56A-BB77-8984-DFC045C83ED9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189" creationId="{2032834C-BECF-DA8B-03BD-3E6182771363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252" creationId="{B3A372D3-C990-D5A7-59B8-C746AAA1D1BB}"/>
          </ac:cxnSpMkLst>
        </pc:cxnChg>
        <pc:cxnChg chg="mod topLvl">
          <ac:chgData name="Maxwell Cook" userId="6270a8f4b8f62cae" providerId="LiveId" clId="{CB7ED67D-7660-9947-AE01-1C91318305B8}" dt="2023-10-26T21:16:19.975" v="891" actId="571"/>
          <ac:cxnSpMkLst>
            <pc:docMk/>
            <pc:sldMk cId="332598868" sldId="256"/>
            <ac:cxnSpMk id="255" creationId="{CB55F845-3693-C1A8-4E32-876AA7B601B5}"/>
          </ac:cxnSpMkLst>
        </pc:cxnChg>
      </pc:sldChg>
      <pc:sldChg chg="modSp">
        <pc:chgData name="Maxwell Cook" userId="6270a8f4b8f62cae" providerId="LiveId" clId="{CB7ED67D-7660-9947-AE01-1C91318305B8}" dt="2023-10-13T19:58:57.893" v="249"/>
        <pc:sldMkLst>
          <pc:docMk/>
          <pc:sldMk cId="4287859925" sldId="257"/>
        </pc:sldMkLst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16" creationId="{8871B154-6791-C553-A53E-129037B007E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18" creationId="{C3D39543-40A0-3F93-679B-D9F379742C79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25" creationId="{23AD2CC9-009F-8C7E-565F-0A2E7C235E8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27" creationId="{DB8108B7-536B-8D3C-C7C5-4D1BF2C2AC7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28" creationId="{6BDB3FA7-B1D1-D983-6A63-295041A5D9F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29" creationId="{11F64F72-68B6-8293-4961-907840204A7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31" creationId="{D829FFB0-AC1A-70DE-F907-A245EF6D676F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32" creationId="{DC4F607D-9C70-CAB5-BB98-5C17A7F8BDC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33" creationId="{2C6462AF-6D52-DB48-E96D-CAD6D4EE3D8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34" creationId="{35FC7798-ACA2-0CBB-F814-6DBC8F5CBD6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42" creationId="{516BA019-A68D-48C5-CFEE-15A83CC4B04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43" creationId="{A10E3BF3-F084-6443-0B06-19E7A7DBBEE7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46" creationId="{8B35250C-A102-483B-3D1A-1A9C6BC458A8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4287859925" sldId="257"/>
            <ac:spMk id="60" creationId="{70B61719-60AA-9943-F5A0-DD7010D0E3F8}"/>
          </ac:spMkLst>
        </pc:s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4287859925" sldId="257"/>
            <ac:grpSpMk id="20" creationId="{09FF7259-5562-0562-344E-CB9A74D140DA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4287859925" sldId="257"/>
            <ac:grpSpMk id="35" creationId="{DDA72F25-1A7C-793F-0F4C-5CD861432654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4287859925" sldId="257"/>
            <ac:grpSpMk id="55" creationId="{7C0E7A0F-AA1E-B8AB-EE96-4243B5BD6399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4287859925" sldId="257"/>
            <ac:grpSpMk id="56" creationId="{DFCD1DB8-3ABD-F133-EDDB-5401C8902DB2}"/>
          </ac:grpSpMkLst>
        </pc:grp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4" creationId="{FDFEFBBD-56E0-064B-CE3A-6BFF15A27783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5" creationId="{7491DC0D-349A-5A86-F77D-1F8A1808E07B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7" creationId="{4856A4D8-CEAC-2BD4-7011-9C3F5D3D0898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9" creationId="{A7DCDB19-A7EA-48E5-8140-0594FCF45B1A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11" creationId="{9D493A4B-14CB-A2DC-1043-3BD25D8C8072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13" creationId="{03FE966E-0674-D8EA-30EE-05D665308645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15" creationId="{32EF3FFA-7479-57BC-430C-695F17A750D9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30" creationId="{CCF0C462-C825-124C-5E4C-55B11833D45B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37" creationId="{477EE0DA-61C0-2805-7EA4-90A518B83698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39" creationId="{9A5BDB8B-685D-F07B-48D5-AA4E5ED4BF75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4287859925" sldId="257"/>
            <ac:picMk id="45" creationId="{9D5E1E44-1F31-5194-CECE-BF3DF8DDA909}"/>
          </ac:picMkLst>
        </pc:pic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4287859925" sldId="257"/>
            <ac:cxnSpMk id="22" creationId="{0EA1B3E0-23FD-0183-5D2E-8E039D7D3C42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4287859925" sldId="257"/>
            <ac:cxnSpMk id="24" creationId="{CD852ABA-94F4-EBA5-7CB4-A3FFEC1AC647}"/>
          </ac:cxnSpMkLst>
        </pc:cxnChg>
      </pc:sldChg>
      <pc:sldChg chg="modSp">
        <pc:chgData name="Maxwell Cook" userId="6270a8f4b8f62cae" providerId="LiveId" clId="{CB7ED67D-7660-9947-AE01-1C91318305B8}" dt="2023-10-13T19:58:57.893" v="249"/>
        <pc:sldMkLst>
          <pc:docMk/>
          <pc:sldMk cId="2377989406" sldId="258"/>
        </pc:sldMkLst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16" creationId="{8871B154-6791-C553-A53E-129037B007E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18" creationId="{C3D39543-40A0-3F93-679B-D9F379742C79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27" creationId="{DB8108B7-536B-8D3C-C7C5-4D1BF2C2AC7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28" creationId="{6BDB3FA7-B1D1-D983-6A63-295041A5D9F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29" creationId="{11F64F72-68B6-8293-4961-907840204A7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1" creationId="{D829FFB0-AC1A-70DE-F907-A245EF6D676F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2" creationId="{DC4F607D-9C70-CAB5-BB98-5C17A7F8BDC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3" creationId="{2C6462AF-6D52-DB48-E96D-CAD6D4EE3D8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4" creationId="{35FC7798-ACA2-0CBB-F814-6DBC8F5CBD6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6" creationId="{D550D64E-A2B4-D81C-FEBD-91E76D51ED2C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38" creationId="{0415AB7E-6353-F912-DE76-19158FDA80B7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42" creationId="{516BA019-A68D-48C5-CFEE-15A83CC4B04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60" creationId="{70B61719-60AA-9943-F5A0-DD7010D0E3F8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2377989406" sldId="258"/>
            <ac:spMk id="61" creationId="{916D9D96-DE35-B156-8913-91937F12FEAD}"/>
          </ac:spMkLst>
        </pc:s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2377989406" sldId="258"/>
            <ac:grpSpMk id="40" creationId="{5F01DED9-350D-8431-E6FE-9D2117D4A5AE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2377989406" sldId="258"/>
            <ac:grpSpMk id="55" creationId="{7C0E7A0F-AA1E-B8AB-EE96-4243B5BD6399}"/>
          </ac:grpSpMkLst>
        </pc:grp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5" creationId="{7491DC0D-349A-5A86-F77D-1F8A1808E07B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7" creationId="{4856A4D8-CEAC-2BD4-7011-9C3F5D3D0898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9" creationId="{A7DCDB19-A7EA-48E5-8140-0594FCF45B1A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11" creationId="{9D493A4B-14CB-A2DC-1043-3BD25D8C8072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13" creationId="{03FE966E-0674-D8EA-30EE-05D665308645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15" creationId="{32EF3FFA-7479-57BC-430C-695F17A750D9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17" creationId="{9316087F-7480-3B64-5592-8ECC4656AA5C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20" creationId="{73989B40-8363-1C3C-EFD9-9100AFDDECE4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37" creationId="{477EE0DA-61C0-2805-7EA4-90A518B83698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39" creationId="{9A5BDB8B-685D-F07B-48D5-AA4E5ED4BF75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377989406" sldId="258"/>
            <ac:picMk id="45" creationId="{9D5E1E44-1F31-5194-CECE-BF3DF8DDA909}"/>
          </ac:picMkLst>
        </pc:pic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2377989406" sldId="258"/>
            <ac:cxnSpMk id="22" creationId="{0EA1B3E0-23FD-0183-5D2E-8E039D7D3C42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2377989406" sldId="258"/>
            <ac:cxnSpMk id="24" creationId="{CD852ABA-94F4-EBA5-7CB4-A3FFEC1AC647}"/>
          </ac:cxnSpMkLst>
        </pc:cxnChg>
      </pc:sldChg>
      <pc:sldChg chg="modSp">
        <pc:chgData name="Maxwell Cook" userId="6270a8f4b8f62cae" providerId="LiveId" clId="{CB7ED67D-7660-9947-AE01-1C91318305B8}" dt="2023-10-13T19:58:57.893" v="249"/>
        <pc:sldMkLst>
          <pc:docMk/>
          <pc:sldMk cId="2825526970" sldId="259"/>
        </pc:sldMkLst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2825526970" sldId="259"/>
            <ac:grpSpMk id="7" creationId="{73D871EA-B41A-6F93-03B8-B3E8355CBEEB}"/>
          </ac:grpSpMkLst>
        </pc:grp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825526970" sldId="259"/>
            <ac:picMk id="4" creationId="{A599C79A-75CA-CD80-18CD-DEF3E0355714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825526970" sldId="259"/>
            <ac:picMk id="6" creationId="{7106BDE0-E264-C222-F658-692C7860F14F}"/>
          </ac:picMkLst>
        </pc:picChg>
      </pc:sldChg>
      <pc:sldChg chg="modSp">
        <pc:chgData name="Maxwell Cook" userId="6270a8f4b8f62cae" providerId="LiveId" clId="{CB7ED67D-7660-9947-AE01-1C91318305B8}" dt="2023-10-13T19:58:57.893" v="249"/>
        <pc:sldMkLst>
          <pc:docMk/>
          <pc:sldMk cId="2462231226" sldId="260"/>
        </pc:sldMkLst>
        <pc:spChg chg="mod">
          <ac:chgData name="Maxwell Cook" userId="6270a8f4b8f62cae" providerId="LiveId" clId="{CB7ED67D-7660-9947-AE01-1C91318305B8}" dt="2023-10-13T19:58:57.893" v="249"/>
          <ac:spMkLst>
            <pc:docMk/>
            <pc:sldMk cId="2462231226" sldId="260"/>
            <ac:spMk id="11" creationId="{652D9545-CDE5-550C-25DC-69E32C8BF655}"/>
          </ac:spMkLst>
        </pc:s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2462231226" sldId="260"/>
            <ac:grpSpMk id="13" creationId="{681BB096-766C-4A6F-9FFA-BE4C3EBF566D}"/>
          </ac:grpSpMkLst>
        </pc:grp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462231226" sldId="260"/>
            <ac:picMk id="6" creationId="{5D8A7888-F165-49C6-EFAD-A0880BB9E7A9}"/>
          </ac:picMkLst>
        </pc:picChg>
        <pc:picChg chg="mod">
          <ac:chgData name="Maxwell Cook" userId="6270a8f4b8f62cae" providerId="LiveId" clId="{CB7ED67D-7660-9947-AE01-1C91318305B8}" dt="2023-10-13T19:58:57.893" v="249"/>
          <ac:picMkLst>
            <pc:docMk/>
            <pc:sldMk cId="2462231226" sldId="260"/>
            <ac:picMk id="10" creationId="{BB9DDAFC-1815-4608-A23D-8712577E7DCE}"/>
          </ac:picMkLst>
        </pc:picChg>
      </pc:sldChg>
      <pc:sldChg chg="modSp modNotes">
        <pc:chgData name="Maxwell Cook" userId="6270a8f4b8f62cae" providerId="LiveId" clId="{CB7ED67D-7660-9947-AE01-1C91318305B8}" dt="2023-10-13T19:58:57.893" v="249"/>
        <pc:sldMkLst>
          <pc:docMk/>
          <pc:sldMk cId="1277556462" sldId="261"/>
        </pc:sldMkLst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" creationId="{A08881BC-B536-D2BA-1DA3-5996A534B4BC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" creationId="{686AEC04-0246-6FCC-39B4-C8718315667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5" creationId="{42863FA3-FB7D-09AD-1C56-09F084C21677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8" creationId="{A2138700-8DA2-0B3C-01B4-429B7A417FCF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9" creationId="{8F3CFBBA-2194-93A5-ABF3-5CF92523EA76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0" creationId="{1EDAEAF2-2EC2-A4F1-549D-CBCCD1B9056D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1" creationId="{500CBBA2-E601-5CB5-A59A-E45651B8713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2" creationId="{6769143C-792C-4453-7DE2-04D83B52D788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3" creationId="{08907969-A7F4-4DC7-9E66-88231571F4B5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" creationId="{4A98BF4A-9597-0BC9-A4C4-0BCD73FCAA52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9" creationId="{09E4C0E5-41C7-962F-7BC3-FFE925E9E67B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2" creationId="{8EB2870B-20EA-7187-DDE0-383DB0150FA8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3" creationId="{B831BA3E-8107-FC43-DE62-4D7428379485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4" creationId="{9E01E021-F7B9-A6CB-9636-7313E7C0C61B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5" creationId="{405B5C51-B1E5-AF99-C5ED-FFB79A332206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6" creationId="{65316FF9-4D18-6CFB-4F84-597EDA3E4C32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27" creationId="{17F8D603-B674-1B4F-B0AB-22F882262B8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35" creationId="{0873C380-47A9-0AD4-4AF9-23B79CB12526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0" creationId="{A90E085C-7670-A6CC-C408-238E011FF94F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1" creationId="{4D00CB96-376B-ED32-8BBD-8BB5DFBE4E8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4" creationId="{606AC2FC-9980-3197-E9D6-A882D090EAC1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7" creationId="{ACFCB3A7-E65C-82AF-C3AD-16AA13B529BC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49" creationId="{84B14F22-3CDB-D1BB-58DA-D74022F798B6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56" creationId="{7DC44D72-2CEC-C3E6-4409-D75E201EFDC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57" creationId="{F654362A-E293-F483-51A7-13F25D6403A9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58" creationId="{635AA552-D30E-6789-BF06-F3721E598C2B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59" creationId="{068A7E3C-004F-73A5-DE75-548A4F04E25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60" creationId="{26B793E2-85FB-03EC-CF03-576061A9E931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61" creationId="{230A5863-BBD5-1A96-5F7A-3FCCC487AB3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62" creationId="{4E9B91E9-DB84-FCD0-2307-06D41D132B3D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66" creationId="{932CE511-7BAE-83B6-23E9-AC2DC00F8ED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70" creationId="{9AE1EFBD-9EF2-D22C-F2FB-DC379F365797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71" creationId="{4959EBC0-B5D1-3898-9061-75A9B6419ACA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76" creationId="{FCEBEE95-662A-C945-4A2C-2A968057743D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44" creationId="{5B92ED22-F352-3821-0F48-92B03B017AC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45" creationId="{4899C2E8-97EF-5F1A-F29F-4102861BE51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49" creationId="{BB8BBDF0-1B7E-E28A-E5A1-0FC9A9FE23EB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56" creationId="{ACA6515D-8BB7-908E-2D4B-FA0B5F46ABB2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63" creationId="{7351FA56-7F54-393F-7EF1-C7141F33D372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64" creationId="{446C96A7-FB6A-DA16-99A1-BC790C92A115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77" creationId="{460D674E-532E-D900-77E4-67F126E57703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78" creationId="{45FB4835-2962-43A8-1FF4-26D66E721D52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79" creationId="{A12A0F8C-4675-BAD9-4B4F-EAA21B175C96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2" creationId="{589B0041-2F87-6E8D-FD53-CD1150C26A27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3" creationId="{A5032435-379D-BD1A-1E10-52EBEE5588E4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5" creationId="{DC95B8C7-35A5-EE84-E6F7-9CB1FE005ECB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7" creationId="{B44F1D0E-DE4A-A004-CB55-0F35FD259121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88" creationId="{3437637D-BBEE-391A-EB21-533542F3DECC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95" creationId="{B8DFF9EF-BFA0-F7D1-548A-A2009D033B49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k cId="1277556462" sldId="261"/>
            <ac:spMk id="199" creationId="{E8A3484E-5BF1-50CD-B94A-C1BBEB7B29C6}"/>
          </ac:spMkLst>
        </pc:s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1277556462" sldId="261"/>
            <ac:grpSpMk id="15" creationId="{4AF1066C-D7CC-59FE-E876-5B2DE1396321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1277556462" sldId="261"/>
            <ac:grpSpMk id="21" creationId="{B5173731-BBEC-7563-5D4A-083C56AE5187}"/>
          </ac:grpSpMkLst>
        </pc:grpChg>
        <pc:grpChg chg="mod">
          <ac:chgData name="Maxwell Cook" userId="6270a8f4b8f62cae" providerId="LiveId" clId="{CB7ED67D-7660-9947-AE01-1C91318305B8}" dt="2023-10-13T19:58:57.893" v="249"/>
          <ac:grpSpMkLst>
            <pc:docMk/>
            <pc:sldMk cId="1277556462" sldId="261"/>
            <ac:grpSpMk id="55" creationId="{A6650A33-4BF3-7BB1-BCE0-5B0BEE41E9CA}"/>
          </ac:grpSpMkLst>
        </pc:grp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3" creationId="{F0D854BB-BE87-2199-26BB-7466C60CAF03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29" creationId="{D2121F49-2E08-6EC7-4A73-41BADF7FEA03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32" creationId="{DC1044A1-768D-F1E3-90C8-D13345D88491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34" creationId="{DB979C09-A724-8D9A-5D1A-4C391D2A323F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42" creationId="{48B7DBF5-9812-A8CE-6A50-F4D01228F060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45" creationId="{1D71DD58-A633-1E96-C64A-89DD0ED75785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160" creationId="{39456C4D-2084-1732-A454-547C04A53743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189" creationId="{2032834C-BECF-DA8B-03BD-3E6182771363}"/>
          </ac:cxnSpMkLst>
        </pc:cxnChg>
        <pc:cxnChg chg="mod">
          <ac:chgData name="Maxwell Cook" userId="6270a8f4b8f62cae" providerId="LiveId" clId="{CB7ED67D-7660-9947-AE01-1C91318305B8}" dt="2023-10-13T19:58:57.893" v="249"/>
          <ac:cxnSpMkLst>
            <pc:docMk/>
            <pc:sldMk cId="1277556462" sldId="261"/>
            <ac:cxnSpMk id="196" creationId="{AC4C058F-A4BA-5E01-A5EB-D6E36AE880F4}"/>
          </ac:cxnSpMkLst>
        </pc:cxnChg>
      </pc:sldChg>
      <pc:sldMasterChg chg="modSp modSldLayout">
        <pc:chgData name="Maxwell Cook" userId="6270a8f4b8f62cae" providerId="LiveId" clId="{CB7ED67D-7660-9947-AE01-1C91318305B8}" dt="2023-10-13T19:45:15.113" v="0"/>
        <pc:sldMasterMkLst>
          <pc:docMk/>
          <pc:sldMasterMk cId="3749359159" sldId="2147483696"/>
        </pc:sldMasterMkLst>
        <pc:spChg chg="mod">
          <ac:chgData name="Maxwell Cook" userId="6270a8f4b8f62cae" providerId="LiveId" clId="{CB7ED67D-7660-9947-AE01-1C91318305B8}" dt="2023-10-13T19:45:15.113" v="0"/>
          <ac:spMkLst>
            <pc:docMk/>
            <pc:sldMasterMk cId="3749359159" sldId="2147483696"/>
            <ac:spMk id="2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45:15.113" v="0"/>
          <ac:spMkLst>
            <pc:docMk/>
            <pc:sldMasterMk cId="3749359159" sldId="2147483696"/>
            <ac:spMk id="3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45:15.113" v="0"/>
          <ac:spMkLst>
            <pc:docMk/>
            <pc:sldMasterMk cId="3749359159" sldId="2147483696"/>
            <ac:spMk id="4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45:15.113" v="0"/>
          <ac:spMkLst>
            <pc:docMk/>
            <pc:sldMasterMk cId="3749359159" sldId="2147483696"/>
            <ac:spMk id="5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45:15.113" v="0"/>
          <ac:spMkLst>
            <pc:docMk/>
            <pc:sldMasterMk cId="3749359159" sldId="2147483696"/>
            <ac:spMk id="6" creationId="{00000000-0000-0000-0000-000000000000}"/>
          </ac:spMkLst>
        </pc:sp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563116439" sldId="2147483697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563116439" sldId="2147483697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563116439" sldId="2147483697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3880650678" sldId="2147483699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3880650678" sldId="2147483699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3880650678" sldId="2147483699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2859063193" sldId="2147483700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859063193" sldId="2147483700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859063193" sldId="2147483700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4190529268" sldId="2147483701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4190529268" sldId="2147483701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4190529268" sldId="2147483701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4190529268" sldId="2147483701"/>
              <ac:spMk id="4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4190529268" sldId="2147483701"/>
              <ac:spMk id="5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4190529268" sldId="2147483701"/>
              <ac:spMk id="6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2940527580" sldId="2147483704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940527580" sldId="2147483704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940527580" sldId="2147483704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940527580" sldId="2147483704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1507321561" sldId="2147483705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1507321561" sldId="2147483705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1507321561" sldId="2147483705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1507321561" sldId="2147483705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45:15.113" v="0"/>
          <pc:sldLayoutMkLst>
            <pc:docMk/>
            <pc:sldMasterMk cId="3749359159" sldId="2147483696"/>
            <pc:sldLayoutMk cId="2275893130" sldId="2147483707"/>
          </pc:sldLayoutMkLst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275893130" sldId="2147483707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45:15.113" v="0"/>
            <ac:spMkLst>
              <pc:docMk/>
              <pc:sldMasterMk cId="3749359159" sldId="2147483696"/>
              <pc:sldLayoutMk cId="2275893130" sldId="2147483707"/>
              <ac:spMk id="3" creationId="{00000000-0000-0000-0000-000000000000}"/>
            </ac:spMkLst>
          </pc:spChg>
        </pc:sldLayoutChg>
      </pc:sldMasterChg>
      <pc:sldMasterChg chg="modSp modSldLayout">
        <pc:chgData name="Maxwell Cook" userId="6270a8f4b8f62cae" providerId="LiveId" clId="{CB7ED67D-7660-9947-AE01-1C91318305B8}" dt="2023-10-13T19:58:57.893" v="249"/>
        <pc:sldMasterMkLst>
          <pc:docMk/>
          <pc:sldMasterMk cId="3314294246" sldId="2147483708"/>
        </pc:sldMasterMkLst>
        <pc:spChg chg="mod">
          <ac:chgData name="Maxwell Cook" userId="6270a8f4b8f62cae" providerId="LiveId" clId="{CB7ED67D-7660-9947-AE01-1C91318305B8}" dt="2023-10-13T19:58:57.893" v="249"/>
          <ac:spMkLst>
            <pc:docMk/>
            <pc:sldMasterMk cId="3314294246" sldId="2147483708"/>
            <ac:spMk id="2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asterMk cId="3314294246" sldId="2147483708"/>
            <ac:spMk id="3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asterMk cId="3314294246" sldId="2147483708"/>
            <ac:spMk id="4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asterMk cId="3314294246" sldId="2147483708"/>
            <ac:spMk id="5" creationId="{00000000-0000-0000-0000-000000000000}"/>
          </ac:spMkLst>
        </pc:spChg>
        <pc:spChg chg="mod">
          <ac:chgData name="Maxwell Cook" userId="6270a8f4b8f62cae" providerId="LiveId" clId="{CB7ED67D-7660-9947-AE01-1C91318305B8}" dt="2023-10-13T19:58:57.893" v="249"/>
          <ac:spMkLst>
            <pc:docMk/>
            <pc:sldMasterMk cId="3314294246" sldId="2147483708"/>
            <ac:spMk id="6" creationId="{00000000-0000-0000-0000-000000000000}"/>
          </ac:spMkLst>
        </pc:sp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3024826442" sldId="2147483709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3024826442" sldId="2147483709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3024826442" sldId="2147483709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2911449554" sldId="2147483711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911449554" sldId="2147483711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911449554" sldId="2147483711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3272051628" sldId="2147483712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3272051628" sldId="2147483712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3272051628" sldId="2147483712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2504132097" sldId="2147483713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504132097" sldId="2147483713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504132097" sldId="2147483713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504132097" sldId="2147483713"/>
              <ac:spMk id="4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504132097" sldId="2147483713"/>
              <ac:spMk id="5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504132097" sldId="2147483713"/>
              <ac:spMk id="6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402352490" sldId="2147483716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402352490" sldId="2147483716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402352490" sldId="2147483716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402352490" sldId="2147483716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2721223852" sldId="2147483717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721223852" sldId="2147483717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721223852" sldId="2147483717"/>
              <ac:spMk id="3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2721223852" sldId="2147483717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CB7ED67D-7660-9947-AE01-1C91318305B8}" dt="2023-10-13T19:58:57.893" v="249"/>
          <pc:sldLayoutMkLst>
            <pc:docMk/>
            <pc:sldMasterMk cId="3314294246" sldId="2147483708"/>
            <pc:sldLayoutMk cId="471346440" sldId="2147483719"/>
          </pc:sldLayoutMkLst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471346440" sldId="2147483719"/>
              <ac:spMk id="2" creationId="{00000000-0000-0000-0000-000000000000}"/>
            </ac:spMkLst>
          </pc:spChg>
          <pc:spChg chg="mod">
            <ac:chgData name="Maxwell Cook" userId="6270a8f4b8f62cae" providerId="LiveId" clId="{CB7ED67D-7660-9947-AE01-1C91318305B8}" dt="2023-10-13T19:58:57.893" v="249"/>
            <ac:spMkLst>
              <pc:docMk/>
              <pc:sldMasterMk cId="3314294246" sldId="2147483708"/>
              <pc:sldLayoutMk cId="471346440" sldId="2147483719"/>
              <ac:spMk id="3" creationId="{00000000-0000-0000-0000-000000000000}"/>
            </ac:spMkLst>
          </pc:spChg>
        </pc:sldLayoutChg>
      </pc:sldMasterChg>
    </pc:docChg>
  </pc:docChgLst>
  <pc:docChgLst>
    <pc:chgData name="Maxwell Cook" userId="6270a8f4b8f62cae" providerId="LiveId" clId="{6F343F1B-7933-8244-A7F6-7B21EA5FDE64}"/>
    <pc:docChg chg="modSld">
      <pc:chgData name="Maxwell Cook" userId="6270a8f4b8f62cae" providerId="LiveId" clId="{6F343F1B-7933-8244-A7F6-7B21EA5FDE64}" dt="2022-09-30T21:25:09.050" v="68" actId="1076"/>
      <pc:docMkLst>
        <pc:docMk/>
      </pc:docMkLst>
      <pc:sldChg chg="addSp modSp mod">
        <pc:chgData name="Maxwell Cook" userId="6270a8f4b8f62cae" providerId="LiveId" clId="{6F343F1B-7933-8244-A7F6-7B21EA5FDE64}" dt="2022-09-30T21:25:09.050" v="68" actId="1076"/>
        <pc:sldMkLst>
          <pc:docMk/>
          <pc:sldMk cId="332598868" sldId="256"/>
        </pc:sldMkLst>
        <pc:spChg chg="add mod">
          <ac:chgData name="Maxwell Cook" userId="6270a8f4b8f62cae" providerId="LiveId" clId="{6F343F1B-7933-8244-A7F6-7B21EA5FDE64}" dt="2022-09-30T21:25:09.050" v="68" actId="1076"/>
          <ac:spMkLst>
            <pc:docMk/>
            <pc:sldMk cId="332598868" sldId="256"/>
            <ac:spMk id="2" creationId="{A08881BC-B536-D2BA-1DA3-5996A534B4BC}"/>
          </ac:spMkLst>
        </pc:spChg>
        <pc:cxnChg chg="add mod">
          <ac:chgData name="Maxwell Cook" userId="6270a8f4b8f62cae" providerId="LiveId" clId="{6F343F1B-7933-8244-A7F6-7B21EA5FDE64}" dt="2022-09-30T21:25:09.050" v="68" actId="1076"/>
          <ac:cxnSpMkLst>
            <pc:docMk/>
            <pc:sldMk cId="332598868" sldId="256"/>
            <ac:cxnSpMk id="3" creationId="{F0D854BB-BE87-2199-26BB-7466C60CAF03}"/>
          </ac:cxnSpMkLst>
        </pc:cxnChg>
      </pc:sldChg>
    </pc:docChg>
  </pc:docChgLst>
  <pc:docChgLst>
    <pc:chgData name="Maxwell Cook" userId="6270a8f4b8f62cae" providerId="LiveId" clId="{1BEC93D9-70F1-D64C-8924-5C1687F624A5}"/>
    <pc:docChg chg="undo custSel addSld modSld modMainMaster">
      <pc:chgData name="Maxwell Cook" userId="6270a8f4b8f62cae" providerId="LiveId" clId="{1BEC93D9-70F1-D64C-8924-5C1687F624A5}" dt="2023-05-09T18:07:30.866" v="1307" actId="478"/>
      <pc:docMkLst>
        <pc:docMk/>
      </pc:docMkLst>
      <pc:sldChg chg="addSp delSp modSp mod">
        <pc:chgData name="Maxwell Cook" userId="6270a8f4b8f62cae" providerId="LiveId" clId="{1BEC93D9-70F1-D64C-8924-5C1687F624A5}" dt="2023-05-04T23:02:06.155" v="1258" actId="478"/>
        <pc:sldMkLst>
          <pc:docMk/>
          <pc:sldMk cId="332598868" sldId="256"/>
        </pc:sldMkLst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" creationId="{A08881BC-B536-D2BA-1DA3-5996A534B4BC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4" creationId="{686AEC04-0246-6FCC-39B4-C87183156670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5" creationId="{42863FA3-FB7D-09AD-1C56-09F084C21677}"/>
          </ac:spMkLst>
        </pc:spChg>
        <pc:spChg chg="del">
          <ac:chgData name="Maxwell Cook" userId="6270a8f4b8f62cae" providerId="LiveId" clId="{1BEC93D9-70F1-D64C-8924-5C1687F624A5}" dt="2023-04-21T03:22:48.955" v="149" actId="478"/>
          <ac:spMkLst>
            <pc:docMk/>
            <pc:sldMk cId="332598868" sldId="256"/>
            <ac:spMk id="7" creationId="{476F508B-1822-DAB6-568F-48D96171ACA3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8" creationId="{A2138700-8DA2-0B3C-01B4-429B7A417FCF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9" creationId="{8F3CFBBA-2194-93A5-ABF3-5CF92523EA76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0" creationId="{1EDAEAF2-2EC2-A4F1-549D-CBCCD1B9056D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1" creationId="{500CBBA2-E601-5CB5-A59A-E45651B87133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2" creationId="{6769143C-792C-4453-7DE2-04D83B52D788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3" creationId="{08907969-A7F4-4DC7-9E66-88231571F4B5}"/>
          </ac:spMkLst>
        </pc:spChg>
        <pc:spChg chg="add del">
          <ac:chgData name="Maxwell Cook" userId="6270a8f4b8f62cae" providerId="LiveId" clId="{1BEC93D9-70F1-D64C-8924-5C1687F624A5}" dt="2023-05-04T22:57:17.505" v="1184" actId="478"/>
          <ac:spMkLst>
            <pc:docMk/>
            <pc:sldMk cId="332598868" sldId="256"/>
            <ac:spMk id="17" creationId="{5D4C1108-3579-F1B3-B85E-58CFC92A71E5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" creationId="{4A98BF4A-9597-0BC9-A4C4-0BCD73FCAA52}"/>
          </ac:spMkLst>
        </pc:spChg>
        <pc:spChg chg="add mod">
          <ac:chgData name="Maxwell Cook" userId="6270a8f4b8f62cae" providerId="LiveId" clId="{1BEC93D9-70F1-D64C-8924-5C1687F624A5}" dt="2023-05-04T22:58:30.773" v="1248" actId="164"/>
          <ac:spMkLst>
            <pc:docMk/>
            <pc:sldMk cId="332598868" sldId="256"/>
            <ac:spMk id="19" creationId="{09E4C0E5-41C7-962F-7BC3-FFE925E9E67B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2" creationId="{8EB2870B-20EA-7187-DDE0-383DB0150FA8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3" creationId="{B831BA3E-8107-FC43-DE62-4D7428379485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4" creationId="{9E01E021-F7B9-A6CB-9636-7313E7C0C61B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5" creationId="{405B5C51-B1E5-AF99-C5ED-FFB79A332206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6" creationId="{65316FF9-4D18-6CFB-4F84-597EDA3E4C32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27" creationId="{17F8D603-B674-1B4F-B0AB-22F882262B8A}"/>
          </ac:spMkLst>
        </pc:spChg>
        <pc:spChg chg="add del mod">
          <ac:chgData name="Maxwell Cook" userId="6270a8f4b8f62cae" providerId="LiveId" clId="{1BEC93D9-70F1-D64C-8924-5C1687F624A5}" dt="2023-04-21T03:19:52.130" v="17"/>
          <ac:spMkLst>
            <pc:docMk/>
            <pc:sldMk cId="332598868" sldId="256"/>
            <ac:spMk id="28" creationId="{C3998A0E-606C-AF3C-0A64-17811D61AB49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35" creationId="{0873C380-47A9-0AD4-4AF9-23B79CB12526}"/>
          </ac:spMkLst>
        </pc:spChg>
        <pc:spChg chg="mod topLvl">
          <ac:chgData name="Maxwell Cook" userId="6270a8f4b8f62cae" providerId="LiveId" clId="{1BEC93D9-70F1-D64C-8924-5C1687F624A5}" dt="2023-05-04T22:57:41.236" v="1191" actId="1076"/>
          <ac:spMkLst>
            <pc:docMk/>
            <pc:sldMk cId="332598868" sldId="256"/>
            <ac:spMk id="40" creationId="{A90E085C-7670-A6CC-C408-238E011FF94F}"/>
          </ac:spMkLst>
        </pc:spChg>
        <pc:spChg chg="mod topLvl">
          <ac:chgData name="Maxwell Cook" userId="6270a8f4b8f62cae" providerId="LiveId" clId="{1BEC93D9-70F1-D64C-8924-5C1687F624A5}" dt="2023-05-04T22:56:58.907" v="1180" actId="1076"/>
          <ac:spMkLst>
            <pc:docMk/>
            <pc:sldMk cId="332598868" sldId="256"/>
            <ac:spMk id="41" creationId="{4D00CB96-376B-ED32-8BBD-8BB5DFBE4E83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44" creationId="{606AC2FC-9980-3197-E9D6-A882D090EAC1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47" creationId="{ACFCB3A7-E65C-82AF-C3AD-16AA13B529BC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49" creationId="{84B14F22-3CDB-D1BB-58DA-D74022F798B6}"/>
          </ac:spMkLst>
        </pc:spChg>
        <pc:spChg chg="add del">
          <ac:chgData name="Maxwell Cook" userId="6270a8f4b8f62cae" providerId="LiveId" clId="{1BEC93D9-70F1-D64C-8924-5C1687F624A5}" dt="2023-04-21T03:22:44.487" v="148" actId="478"/>
          <ac:spMkLst>
            <pc:docMk/>
            <pc:sldMk cId="332598868" sldId="256"/>
            <ac:spMk id="54" creationId="{43AE57A9-9A06-DEC8-C57F-24963D729839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56" creationId="{7DC44D72-2CEC-C3E6-4409-D75E201EFDC0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57" creationId="{F654362A-E293-F483-51A7-13F25D6403A9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58" creationId="{635AA552-D30E-6789-BF06-F3721E598C2B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59" creationId="{068A7E3C-004F-73A5-DE75-548A4F04E25A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60" creationId="{26B793E2-85FB-03EC-CF03-576061A9E931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61" creationId="{230A5863-BBD5-1A96-5F7A-3FCCC487AB3A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62" creationId="{4E9B91E9-DB84-FCD0-2307-06D41D132B3D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66" creationId="{932CE511-7BAE-83B6-23E9-AC2DC00F8ED0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70" creationId="{9AE1EFBD-9EF2-D22C-F2FB-DC379F365797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71" creationId="{4959EBC0-B5D1-3898-9061-75A9B6419ACA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76" creationId="{FCEBEE95-662A-C945-4A2C-2A968057743D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44" creationId="{5B92ED22-F352-3821-0F48-92B03B017AC3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45" creationId="{4899C2E8-97EF-5F1A-F29F-4102861BE514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49" creationId="{BB8BBDF0-1B7E-E28A-E5A1-0FC9A9FE23EB}"/>
          </ac:spMkLst>
        </pc:spChg>
        <pc:spChg chg="mod topLvl">
          <ac:chgData name="Maxwell Cook" userId="6270a8f4b8f62cae" providerId="LiveId" clId="{1BEC93D9-70F1-D64C-8924-5C1687F624A5}" dt="2023-05-04T22:57:39.045" v="1190" actId="1076"/>
          <ac:spMkLst>
            <pc:docMk/>
            <pc:sldMk cId="332598868" sldId="256"/>
            <ac:spMk id="156" creationId="{ACA6515D-8BB7-908E-2D4B-FA0B5F46ABB2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63" creationId="{7351FA56-7F54-393F-7EF1-C7141F33D372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64" creationId="{446C96A7-FB6A-DA16-99A1-BC790C92A115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77" creationId="{460D674E-532E-D900-77E4-67F126E57703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78" creationId="{45FB4835-2962-43A8-1FF4-26D66E721D52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79" creationId="{A12A0F8C-4675-BAD9-4B4F-EAA21B175C96}"/>
          </ac:spMkLst>
        </pc:spChg>
        <pc:spChg chg="del mod topLvl">
          <ac:chgData name="Maxwell Cook" userId="6270a8f4b8f62cae" providerId="LiveId" clId="{1BEC93D9-70F1-D64C-8924-5C1687F624A5}" dt="2023-04-21T20:48:40.981" v="289" actId="478"/>
          <ac:spMkLst>
            <pc:docMk/>
            <pc:sldMk cId="332598868" sldId="256"/>
            <ac:spMk id="180" creationId="{8E2D0EB8-3A92-DADC-4EAA-6EC71E9B8E4B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2" creationId="{589B0041-2F87-6E8D-FD53-CD1150C26A27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3" creationId="{A5032435-379D-BD1A-1E10-52EBEE5588E4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5" creationId="{DC95B8C7-35A5-EE84-E6F7-9CB1FE005ECB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7" creationId="{B44F1D0E-DE4A-A004-CB55-0F35FD259121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88" creationId="{3437637D-BBEE-391A-EB21-533542F3DECC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95" creationId="{B8DFF9EF-BFA0-F7D1-548A-A2009D033B49}"/>
          </ac:spMkLst>
        </pc:spChg>
        <pc:spChg chg="mod topLvl">
          <ac:chgData name="Maxwell Cook" userId="6270a8f4b8f62cae" providerId="LiveId" clId="{1BEC93D9-70F1-D64C-8924-5C1687F624A5}" dt="2023-04-27T23:12:37.564" v="965"/>
          <ac:spMkLst>
            <pc:docMk/>
            <pc:sldMk cId="332598868" sldId="256"/>
            <ac:spMk id="199" creationId="{E8A3484E-5BF1-50CD-B94A-C1BBEB7B29C6}"/>
          </ac:spMkLst>
        </pc:spChg>
        <pc:spChg chg="del">
          <ac:chgData name="Maxwell Cook" userId="6270a8f4b8f62cae" providerId="LiveId" clId="{1BEC93D9-70F1-D64C-8924-5C1687F624A5}" dt="2023-04-21T03:22:55.893" v="150" actId="478"/>
          <ac:spMkLst>
            <pc:docMk/>
            <pc:sldMk cId="332598868" sldId="256"/>
            <ac:spMk id="202" creationId="{B747A87D-5B6D-5188-AB71-B5247DEC918B}"/>
          </ac:spMkLst>
        </pc:spChg>
        <pc:grpChg chg="add mod">
          <ac:chgData name="Maxwell Cook" userId="6270a8f4b8f62cae" providerId="LiveId" clId="{1BEC93D9-70F1-D64C-8924-5C1687F624A5}" dt="2023-04-27T23:12:37.564" v="965"/>
          <ac:grpSpMkLst>
            <pc:docMk/>
            <pc:sldMk cId="332598868" sldId="256"/>
            <ac:grpSpMk id="15" creationId="{4AF1066C-D7CC-59FE-E876-5B2DE1396321}"/>
          </ac:grpSpMkLst>
        </pc:grpChg>
        <pc:grpChg chg="mod topLvl">
          <ac:chgData name="Maxwell Cook" userId="6270a8f4b8f62cae" providerId="LiveId" clId="{1BEC93D9-70F1-D64C-8924-5C1687F624A5}" dt="2023-04-27T23:12:37.564" v="965"/>
          <ac:grpSpMkLst>
            <pc:docMk/>
            <pc:sldMk cId="332598868" sldId="256"/>
            <ac:grpSpMk id="21" creationId="{B5173731-BBEC-7563-5D4A-083C56AE5187}"/>
          </ac:grpSpMkLst>
        </pc:grpChg>
        <pc:grpChg chg="add mod">
          <ac:chgData name="Maxwell Cook" userId="6270a8f4b8f62cae" providerId="LiveId" clId="{1BEC93D9-70F1-D64C-8924-5C1687F624A5}" dt="2023-05-04T22:58:30.773" v="1248" actId="164"/>
          <ac:grpSpMkLst>
            <pc:docMk/>
            <pc:sldMk cId="332598868" sldId="256"/>
            <ac:grpSpMk id="37" creationId="{894EB8A4-69D6-93E0-EEBF-2578FBBE35E3}"/>
          </ac:grpSpMkLst>
        </pc:grpChg>
        <pc:grpChg chg="del">
          <ac:chgData name="Maxwell Cook" userId="6270a8f4b8f62cae" providerId="LiveId" clId="{1BEC93D9-70F1-D64C-8924-5C1687F624A5}" dt="2023-04-21T03:16:55.329" v="0" actId="165"/>
          <ac:grpSpMkLst>
            <pc:docMk/>
            <pc:sldMk cId="332598868" sldId="256"/>
            <ac:grpSpMk id="50" creationId="{1FB371D0-03ED-96C7-6489-269D36D8A5C6}"/>
          </ac:grpSpMkLst>
        </pc:grpChg>
        <pc:grpChg chg="add mod">
          <ac:chgData name="Maxwell Cook" userId="6270a8f4b8f62cae" providerId="LiveId" clId="{1BEC93D9-70F1-D64C-8924-5C1687F624A5}" dt="2023-04-27T23:12:37.564" v="965"/>
          <ac:grpSpMkLst>
            <pc:docMk/>
            <pc:sldMk cId="332598868" sldId="256"/>
            <ac:grpSpMk id="55" creationId="{A6650A33-4BF3-7BB1-BCE0-5B0BEE41E9CA}"/>
          </ac:grpSpMkLst>
        </pc:grpChg>
        <pc:grpChg chg="add mod">
          <ac:chgData name="Maxwell Cook" userId="6270a8f4b8f62cae" providerId="LiveId" clId="{1BEC93D9-70F1-D64C-8924-5C1687F624A5}" dt="2023-05-04T22:58:30.773" v="1248" actId="164"/>
          <ac:grpSpMkLst>
            <pc:docMk/>
            <pc:sldMk cId="332598868" sldId="256"/>
            <ac:grpSpMk id="77" creationId="{6E5C048D-1E37-3223-6CAF-0753C8404575}"/>
          </ac:grpSpMkLst>
        </pc:grpChg>
        <pc:cxnChg chg="mod topLvl">
          <ac:chgData name="Maxwell Cook" userId="6270a8f4b8f62cae" providerId="LiveId" clId="{1BEC93D9-70F1-D64C-8924-5C1687F624A5}" dt="2023-05-04T22:57:39.045" v="1190" actId="1076"/>
          <ac:cxnSpMkLst>
            <pc:docMk/>
            <pc:sldMk cId="332598868" sldId="256"/>
            <ac:cxnSpMk id="3" creationId="{F0D854BB-BE87-2199-26BB-7466C60CAF03}"/>
          </ac:cxnSpMkLst>
        </pc:cxnChg>
        <pc:cxnChg chg="mod topLvl">
          <ac:chgData name="Maxwell Cook" userId="6270a8f4b8f62cae" providerId="LiveId" clId="{1BEC93D9-70F1-D64C-8924-5C1687F624A5}" dt="2023-04-27T23:12:37.564" v="965"/>
          <ac:cxnSpMkLst>
            <pc:docMk/>
            <pc:sldMk cId="332598868" sldId="256"/>
            <ac:cxnSpMk id="29" creationId="{D2121F49-2E08-6EC7-4A73-41BADF7FEA03}"/>
          </ac:cxnSpMkLst>
        </pc:cxnChg>
        <pc:cxnChg chg="add mod">
          <ac:chgData name="Maxwell Cook" userId="6270a8f4b8f62cae" providerId="LiveId" clId="{1BEC93D9-70F1-D64C-8924-5C1687F624A5}" dt="2023-05-04T22:58:30.773" v="1248" actId="164"/>
          <ac:cxnSpMkLst>
            <pc:docMk/>
            <pc:sldMk cId="332598868" sldId="256"/>
            <ac:cxnSpMk id="32" creationId="{DC1044A1-768D-F1E3-90C8-D13345D88491}"/>
          </ac:cxnSpMkLst>
        </pc:cxnChg>
        <pc:cxnChg chg="mod topLvl">
          <ac:chgData name="Maxwell Cook" userId="6270a8f4b8f62cae" providerId="LiveId" clId="{1BEC93D9-70F1-D64C-8924-5C1687F624A5}" dt="2023-04-27T23:12:37.564" v="965"/>
          <ac:cxnSpMkLst>
            <pc:docMk/>
            <pc:sldMk cId="332598868" sldId="256"/>
            <ac:cxnSpMk id="34" creationId="{DB979C09-A724-8D9A-5D1A-4C391D2A323F}"/>
          </ac:cxnSpMkLst>
        </pc:cxnChg>
        <pc:cxnChg chg="add del mod">
          <ac:chgData name="Maxwell Cook" userId="6270a8f4b8f62cae" providerId="LiveId" clId="{1BEC93D9-70F1-D64C-8924-5C1687F624A5}" dt="2023-05-04T23:02:06.155" v="1258" actId="478"/>
          <ac:cxnSpMkLst>
            <pc:docMk/>
            <pc:sldMk cId="332598868" sldId="256"/>
            <ac:cxnSpMk id="38" creationId="{BDC80750-D57C-36C0-CC24-7AD20E32FC87}"/>
          </ac:cxnSpMkLst>
        </pc:cxnChg>
        <pc:cxnChg chg="mod topLvl">
          <ac:chgData name="Maxwell Cook" userId="6270a8f4b8f62cae" providerId="LiveId" clId="{1BEC93D9-70F1-D64C-8924-5C1687F624A5}" dt="2023-05-04T22:57:41.236" v="1191" actId="1076"/>
          <ac:cxnSpMkLst>
            <pc:docMk/>
            <pc:sldMk cId="332598868" sldId="256"/>
            <ac:cxnSpMk id="42" creationId="{48B7DBF5-9812-A8CE-6A50-F4D01228F060}"/>
          </ac:cxnSpMkLst>
        </pc:cxnChg>
        <pc:cxnChg chg="mod topLvl">
          <ac:chgData name="Maxwell Cook" userId="6270a8f4b8f62cae" providerId="LiveId" clId="{1BEC93D9-70F1-D64C-8924-5C1687F624A5}" dt="2023-05-04T22:57:35.775" v="1189" actId="14100"/>
          <ac:cxnSpMkLst>
            <pc:docMk/>
            <pc:sldMk cId="332598868" sldId="256"/>
            <ac:cxnSpMk id="45" creationId="{1D71DD58-A633-1E96-C64A-89DD0ED75785}"/>
          </ac:cxnSpMkLst>
        </pc:cxnChg>
        <pc:cxnChg chg="add del">
          <ac:chgData name="Maxwell Cook" userId="6270a8f4b8f62cae" providerId="LiveId" clId="{1BEC93D9-70F1-D64C-8924-5C1687F624A5}" dt="2023-04-25T19:40:18.580" v="767" actId="478"/>
          <ac:cxnSpMkLst>
            <pc:docMk/>
            <pc:sldMk cId="332598868" sldId="256"/>
            <ac:cxnSpMk id="54" creationId="{D58BD32F-14FC-E4AD-726B-20E89E4BAD4A}"/>
          </ac:cxnSpMkLst>
        </pc:cxnChg>
        <pc:cxnChg chg="mod topLvl">
          <ac:chgData name="Maxwell Cook" userId="6270a8f4b8f62cae" providerId="LiveId" clId="{1BEC93D9-70F1-D64C-8924-5C1687F624A5}" dt="2023-04-27T23:12:37.564" v="965"/>
          <ac:cxnSpMkLst>
            <pc:docMk/>
            <pc:sldMk cId="332598868" sldId="256"/>
            <ac:cxnSpMk id="160" creationId="{39456C4D-2084-1732-A454-547C04A53743}"/>
          </ac:cxnSpMkLst>
        </pc:cxnChg>
        <pc:cxnChg chg="mod topLvl">
          <ac:chgData name="Maxwell Cook" userId="6270a8f4b8f62cae" providerId="LiveId" clId="{1BEC93D9-70F1-D64C-8924-5C1687F624A5}" dt="2023-04-27T23:12:37.564" v="965"/>
          <ac:cxnSpMkLst>
            <pc:docMk/>
            <pc:sldMk cId="332598868" sldId="256"/>
            <ac:cxnSpMk id="189" creationId="{2032834C-BECF-DA8B-03BD-3E6182771363}"/>
          </ac:cxnSpMkLst>
        </pc:cxnChg>
        <pc:cxnChg chg="mod topLvl">
          <ac:chgData name="Maxwell Cook" userId="6270a8f4b8f62cae" providerId="LiveId" clId="{1BEC93D9-70F1-D64C-8924-5C1687F624A5}" dt="2023-04-27T23:12:37.564" v="965"/>
          <ac:cxnSpMkLst>
            <pc:docMk/>
            <pc:sldMk cId="332598868" sldId="256"/>
            <ac:cxnSpMk id="196" creationId="{AC4C058F-A4BA-5E01-A5EB-D6E36AE880F4}"/>
          </ac:cxnSpMkLst>
        </pc:cxnChg>
      </pc:sldChg>
      <pc:sldChg chg="addSp delSp modSp new mod">
        <pc:chgData name="Maxwell Cook" userId="6270a8f4b8f62cae" providerId="LiveId" clId="{1BEC93D9-70F1-D64C-8924-5C1687F624A5}" dt="2023-04-28T18:24:50.742" v="1164" actId="164"/>
        <pc:sldMkLst>
          <pc:docMk/>
          <pc:sldMk cId="4287859925" sldId="257"/>
        </pc:sldMkLst>
        <pc:spChg chg="add del">
          <ac:chgData name="Maxwell Cook" userId="6270a8f4b8f62cae" providerId="LiveId" clId="{1BEC93D9-70F1-D64C-8924-5C1687F624A5}" dt="2023-04-27T05:20:41.564" v="957"/>
          <ac:spMkLst>
            <pc:docMk/>
            <pc:sldMk cId="4287859925" sldId="257"/>
            <ac:spMk id="2" creationId="{9A28A7B3-CFF4-E7C0-8FF3-928C8668917D}"/>
          </ac:spMkLst>
        </pc:spChg>
        <pc:spChg chg="del">
          <ac:chgData name="Maxwell Cook" userId="6270a8f4b8f62cae" providerId="LiveId" clId="{1BEC93D9-70F1-D64C-8924-5C1687F624A5}" dt="2023-04-25T17:46:41.760" v="298" actId="478"/>
          <ac:spMkLst>
            <pc:docMk/>
            <pc:sldMk cId="4287859925" sldId="257"/>
            <ac:spMk id="2" creationId="{FD705214-2F37-CAC4-AE07-0FEAE0D5E0D0}"/>
          </ac:spMkLst>
        </pc:spChg>
        <pc:spChg chg="del">
          <ac:chgData name="Maxwell Cook" userId="6270a8f4b8f62cae" providerId="LiveId" clId="{1BEC93D9-70F1-D64C-8924-5C1687F624A5}" dt="2023-04-25T17:46:43.015" v="299" actId="478"/>
          <ac:spMkLst>
            <pc:docMk/>
            <pc:sldMk cId="4287859925" sldId="257"/>
            <ac:spMk id="3" creationId="{FA5E66FA-23FD-F8D2-6F3D-DF95418AAC56}"/>
          </ac:spMkLst>
        </pc:spChg>
        <pc:spChg chg="add mod">
          <ac:chgData name="Maxwell Cook" userId="6270a8f4b8f62cae" providerId="LiveId" clId="{1BEC93D9-70F1-D64C-8924-5C1687F624A5}" dt="2023-04-27T23:12:52.813" v="970" actId="1076"/>
          <ac:spMkLst>
            <pc:docMk/>
            <pc:sldMk cId="4287859925" sldId="257"/>
            <ac:spMk id="16" creationId="{8871B154-6791-C553-A53E-129037B007EA}"/>
          </ac:spMkLst>
        </pc:spChg>
        <pc:spChg chg="add del mod">
          <ac:chgData name="Maxwell Cook" userId="6270a8f4b8f62cae" providerId="LiveId" clId="{1BEC93D9-70F1-D64C-8924-5C1687F624A5}" dt="2023-04-25T18:25:05.729" v="385" actId="478"/>
          <ac:spMkLst>
            <pc:docMk/>
            <pc:sldMk cId="4287859925" sldId="257"/>
            <ac:spMk id="17" creationId="{0DB18939-4724-8C2F-6000-2A2D8AE7F657}"/>
          </ac:spMkLst>
        </pc:spChg>
        <pc:spChg chg="add mod">
          <ac:chgData name="Maxwell Cook" userId="6270a8f4b8f62cae" providerId="LiveId" clId="{1BEC93D9-70F1-D64C-8924-5C1687F624A5}" dt="2023-04-28T18:16:58.976" v="1147" actId="1076"/>
          <ac:spMkLst>
            <pc:docMk/>
            <pc:sldMk cId="4287859925" sldId="257"/>
            <ac:spMk id="18" creationId="{C3D39543-40A0-3F93-679B-D9F379742C79}"/>
          </ac:spMkLst>
        </pc:spChg>
        <pc:spChg chg="add mod">
          <ac:chgData name="Maxwell Cook" userId="6270a8f4b8f62cae" providerId="LiveId" clId="{1BEC93D9-70F1-D64C-8924-5C1687F624A5}" dt="2023-04-28T18:24:50.742" v="1164" actId="164"/>
          <ac:spMkLst>
            <pc:docMk/>
            <pc:sldMk cId="4287859925" sldId="257"/>
            <ac:spMk id="25" creationId="{23AD2CC9-009F-8C7E-565F-0A2E7C235E8A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27" creationId="{DB8108B7-536B-8D3C-C7C5-4D1BF2C2AC74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28" creationId="{6BDB3FA7-B1D1-D983-6A63-295041A5D9F4}"/>
          </ac:spMkLst>
        </pc:spChg>
        <pc:spChg chg="add mod">
          <ac:chgData name="Maxwell Cook" userId="6270a8f4b8f62cae" providerId="LiveId" clId="{1BEC93D9-70F1-D64C-8924-5C1687F624A5}" dt="2023-04-28T18:16:25.669" v="1143" actId="1582"/>
          <ac:spMkLst>
            <pc:docMk/>
            <pc:sldMk cId="4287859925" sldId="257"/>
            <ac:spMk id="29" creationId="{11F64F72-68B6-8293-4961-907840204A73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31" creationId="{D829FFB0-AC1A-70DE-F907-A245EF6D676F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32" creationId="{DC4F607D-9C70-CAB5-BB98-5C17A7F8BDC4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33" creationId="{2C6462AF-6D52-DB48-E96D-CAD6D4EE3D83}"/>
          </ac:spMkLst>
        </pc:spChg>
        <pc:spChg chg="add mod">
          <ac:chgData name="Maxwell Cook" userId="6270a8f4b8f62cae" providerId="LiveId" clId="{1BEC93D9-70F1-D64C-8924-5C1687F624A5}" dt="2023-04-28T18:17:18.834" v="1150" actId="1076"/>
          <ac:spMkLst>
            <pc:docMk/>
            <pc:sldMk cId="4287859925" sldId="257"/>
            <ac:spMk id="34" creationId="{35FC7798-ACA2-0CBB-F814-6DBC8F5CBD6A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42" creationId="{516BA019-A68D-48C5-CFEE-15A83CC4B040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43" creationId="{A10E3BF3-F084-6443-0B06-19E7A7DBBEE7}"/>
          </ac:spMkLst>
        </pc:spChg>
        <pc:spChg chg="add mod">
          <ac:chgData name="Maxwell Cook" userId="6270a8f4b8f62cae" providerId="LiveId" clId="{1BEC93D9-70F1-D64C-8924-5C1687F624A5}" dt="2023-04-27T23:12:37.564" v="965"/>
          <ac:spMkLst>
            <pc:docMk/>
            <pc:sldMk cId="4287859925" sldId="257"/>
            <ac:spMk id="46" creationId="{8B35250C-A102-483B-3D1A-1A9C6BC458A8}"/>
          </ac:spMkLst>
        </pc:spChg>
        <pc:spChg chg="add del mod">
          <ac:chgData name="Maxwell Cook" userId="6270a8f4b8f62cae" providerId="LiveId" clId="{1BEC93D9-70F1-D64C-8924-5C1687F624A5}" dt="2023-04-27T23:14:56.419" v="997" actId="478"/>
          <ac:spMkLst>
            <pc:docMk/>
            <pc:sldMk cId="4287859925" sldId="257"/>
            <ac:spMk id="53" creationId="{54E1E465-91DF-0F10-CD40-75501189C69A}"/>
          </ac:spMkLst>
        </pc:spChg>
        <pc:spChg chg="add del mod">
          <ac:chgData name="Maxwell Cook" userId="6270a8f4b8f62cae" providerId="LiveId" clId="{1BEC93D9-70F1-D64C-8924-5C1687F624A5}" dt="2023-04-27T05:20:05.995" v="955" actId="478"/>
          <ac:spMkLst>
            <pc:docMk/>
            <pc:sldMk cId="4287859925" sldId="257"/>
            <ac:spMk id="54" creationId="{7B59B573-3ACE-950A-3A12-8D5E678BD4C3}"/>
          </ac:spMkLst>
        </pc:spChg>
        <pc:spChg chg="add del mod">
          <ac:chgData name="Maxwell Cook" userId="6270a8f4b8f62cae" providerId="LiveId" clId="{1BEC93D9-70F1-D64C-8924-5C1687F624A5}" dt="2023-04-25T19:05:33.651" v="682"/>
          <ac:spMkLst>
            <pc:docMk/>
            <pc:sldMk cId="4287859925" sldId="257"/>
            <ac:spMk id="57" creationId="{31A55F16-4835-C587-4A9E-0352231639AF}"/>
          </ac:spMkLst>
        </pc:spChg>
        <pc:spChg chg="add del mod">
          <ac:chgData name="Maxwell Cook" userId="6270a8f4b8f62cae" providerId="LiveId" clId="{1BEC93D9-70F1-D64C-8924-5C1687F624A5}" dt="2023-04-27T23:13:26.990" v="980" actId="478"/>
          <ac:spMkLst>
            <pc:docMk/>
            <pc:sldMk cId="4287859925" sldId="257"/>
            <ac:spMk id="58" creationId="{DA2D4DA1-C419-013D-5E91-14C9FFC00ED5}"/>
          </ac:spMkLst>
        </pc:spChg>
        <pc:spChg chg="add del mod">
          <ac:chgData name="Maxwell Cook" userId="6270a8f4b8f62cae" providerId="LiveId" clId="{1BEC93D9-70F1-D64C-8924-5C1687F624A5}" dt="2023-04-27T23:13:02.888" v="973" actId="478"/>
          <ac:spMkLst>
            <pc:docMk/>
            <pc:sldMk cId="4287859925" sldId="257"/>
            <ac:spMk id="59" creationId="{CD991F1F-7FFC-C79C-E419-7C5D6BC15914}"/>
          </ac:spMkLst>
        </pc:spChg>
        <pc:spChg chg="add mod">
          <ac:chgData name="Maxwell Cook" userId="6270a8f4b8f62cae" providerId="LiveId" clId="{1BEC93D9-70F1-D64C-8924-5C1687F624A5}" dt="2023-04-28T18:16:40.508" v="1144" actId="164"/>
          <ac:spMkLst>
            <pc:docMk/>
            <pc:sldMk cId="4287859925" sldId="257"/>
            <ac:spMk id="60" creationId="{70B61719-60AA-9943-F5A0-DD7010D0E3F8}"/>
          </ac:spMkLst>
        </pc:spChg>
        <pc:spChg chg="add del mod">
          <ac:chgData name="Maxwell Cook" userId="6270a8f4b8f62cae" providerId="LiveId" clId="{1BEC93D9-70F1-D64C-8924-5C1687F624A5}" dt="2023-04-28T18:15:04.949" v="1128" actId="478"/>
          <ac:spMkLst>
            <pc:docMk/>
            <pc:sldMk cId="4287859925" sldId="257"/>
            <ac:spMk id="61" creationId="{916D9D96-DE35-B156-8913-91937F12FEAD}"/>
          </ac:spMkLst>
        </pc:spChg>
        <pc:grpChg chg="add mod">
          <ac:chgData name="Maxwell Cook" userId="6270a8f4b8f62cae" providerId="LiveId" clId="{1BEC93D9-70F1-D64C-8924-5C1687F624A5}" dt="2023-04-28T18:24:50.742" v="1164" actId="164"/>
          <ac:grpSpMkLst>
            <pc:docMk/>
            <pc:sldMk cId="4287859925" sldId="257"/>
            <ac:grpSpMk id="20" creationId="{09FF7259-5562-0562-344E-CB9A74D140DA}"/>
          </ac:grpSpMkLst>
        </pc:grpChg>
        <pc:grpChg chg="add mod">
          <ac:chgData name="Maxwell Cook" userId="6270a8f4b8f62cae" providerId="LiveId" clId="{1BEC93D9-70F1-D64C-8924-5C1687F624A5}" dt="2023-04-28T18:24:50.742" v="1164" actId="164"/>
          <ac:grpSpMkLst>
            <pc:docMk/>
            <pc:sldMk cId="4287859925" sldId="257"/>
            <ac:grpSpMk id="35" creationId="{DDA72F25-1A7C-793F-0F4C-5CD861432654}"/>
          </ac:grpSpMkLst>
        </pc:grpChg>
        <pc:grpChg chg="add mod">
          <ac:chgData name="Maxwell Cook" userId="6270a8f4b8f62cae" providerId="LiveId" clId="{1BEC93D9-70F1-D64C-8924-5C1687F624A5}" dt="2023-04-28T18:16:40.508" v="1144" actId="164"/>
          <ac:grpSpMkLst>
            <pc:docMk/>
            <pc:sldMk cId="4287859925" sldId="257"/>
            <ac:grpSpMk id="55" creationId="{7C0E7A0F-AA1E-B8AB-EE96-4243B5BD6399}"/>
          </ac:grpSpMkLst>
        </pc:grpChg>
        <pc:grpChg chg="add mod">
          <ac:chgData name="Maxwell Cook" userId="6270a8f4b8f62cae" providerId="LiveId" clId="{1BEC93D9-70F1-D64C-8924-5C1687F624A5}" dt="2023-04-28T18:16:40.508" v="1144" actId="164"/>
          <ac:grpSpMkLst>
            <pc:docMk/>
            <pc:sldMk cId="4287859925" sldId="257"/>
            <ac:grpSpMk id="56" creationId="{DFCD1DB8-3ABD-F133-EDDB-5401C8902DB2}"/>
          </ac:grpSpMkLst>
        </pc:grpChg>
        <pc:picChg chg="add del mod">
          <ac:chgData name="Maxwell Cook" userId="6270a8f4b8f62cae" providerId="LiveId" clId="{1BEC93D9-70F1-D64C-8924-5C1687F624A5}" dt="2023-04-27T23:12:13.460" v="964" actId="478"/>
          <ac:picMkLst>
            <pc:docMk/>
            <pc:sldMk cId="4287859925" sldId="257"/>
            <ac:picMk id="3" creationId="{2CD97D09-494E-B1E1-7337-A30D54BE4A5F}"/>
          </ac:picMkLst>
        </pc:picChg>
        <pc:picChg chg="add mod">
          <ac:chgData name="Maxwell Cook" userId="6270a8f4b8f62cae" providerId="LiveId" clId="{1BEC93D9-70F1-D64C-8924-5C1687F624A5}" dt="2023-04-28T18:16:40.508" v="1144" actId="164"/>
          <ac:picMkLst>
            <pc:docMk/>
            <pc:sldMk cId="4287859925" sldId="257"/>
            <ac:picMk id="4" creationId="{FDFEFBBD-56E0-064B-CE3A-6BFF15A27783}"/>
          </ac:picMkLst>
        </pc:picChg>
        <pc:picChg chg="add mod">
          <ac:chgData name="Maxwell Cook" userId="6270a8f4b8f62cae" providerId="LiveId" clId="{1BEC93D9-70F1-D64C-8924-5C1687F624A5}" dt="2023-04-28T18:16:51.982" v="1146" actId="14100"/>
          <ac:picMkLst>
            <pc:docMk/>
            <pc:sldMk cId="4287859925" sldId="257"/>
            <ac:picMk id="5" creationId="{7491DC0D-349A-5A86-F77D-1F8A1808E07B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7" creationId="{4856A4D8-CEAC-2BD4-7011-9C3F5D3D0898}"/>
          </ac:picMkLst>
        </pc:picChg>
        <pc:picChg chg="add del mod">
          <ac:chgData name="Maxwell Cook" userId="6270a8f4b8f62cae" providerId="LiveId" clId="{1BEC93D9-70F1-D64C-8924-5C1687F624A5}" dt="2023-04-28T18:13:57.901" v="1114" actId="478"/>
          <ac:picMkLst>
            <pc:docMk/>
            <pc:sldMk cId="4287859925" sldId="257"/>
            <ac:picMk id="8" creationId="{6BD555AE-190D-BE52-E7B3-FBFE7409EE9C}"/>
          </ac:picMkLst>
        </pc:picChg>
        <pc:picChg chg="add mod">
          <ac:chgData name="Maxwell Cook" userId="6270a8f4b8f62cae" providerId="LiveId" clId="{1BEC93D9-70F1-D64C-8924-5C1687F624A5}" dt="2023-04-28T18:24:05.220" v="1163" actId="1076"/>
          <ac:picMkLst>
            <pc:docMk/>
            <pc:sldMk cId="4287859925" sldId="257"/>
            <ac:picMk id="9" creationId="{A7DCDB19-A7EA-48E5-8140-0594FCF45B1A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11" creationId="{9D493A4B-14CB-A2DC-1043-3BD25D8C8072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13" creationId="{03FE966E-0674-D8EA-30EE-05D665308645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15" creationId="{32EF3FFA-7479-57BC-430C-695F17A750D9}"/>
          </ac:picMkLst>
        </pc:picChg>
        <pc:picChg chg="add mod">
          <ac:chgData name="Maxwell Cook" userId="6270a8f4b8f62cae" providerId="LiveId" clId="{1BEC93D9-70F1-D64C-8924-5C1687F624A5}" dt="2023-04-28T18:24:50.742" v="1164" actId="164"/>
          <ac:picMkLst>
            <pc:docMk/>
            <pc:sldMk cId="4287859925" sldId="257"/>
            <ac:picMk id="30" creationId="{CCF0C462-C825-124C-5E4C-55B11833D45B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37" creationId="{477EE0DA-61C0-2805-7EA4-90A518B83698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39" creationId="{9A5BDB8B-685D-F07B-48D5-AA4E5ED4BF75}"/>
          </ac:picMkLst>
        </pc:picChg>
        <pc:picChg chg="add mod">
          <ac:chgData name="Maxwell Cook" userId="6270a8f4b8f62cae" providerId="LiveId" clId="{1BEC93D9-70F1-D64C-8924-5C1687F624A5}" dt="2023-04-27T23:12:37.564" v="965"/>
          <ac:picMkLst>
            <pc:docMk/>
            <pc:sldMk cId="4287859925" sldId="257"/>
            <ac:picMk id="45" creationId="{9D5E1E44-1F31-5194-CECE-BF3DF8DDA909}"/>
          </ac:picMkLst>
        </pc:picChg>
        <pc:cxnChg chg="add del mod">
          <ac:chgData name="Maxwell Cook" userId="6270a8f4b8f62cae" providerId="LiveId" clId="{1BEC93D9-70F1-D64C-8924-5C1687F624A5}" dt="2023-04-25T18:26:28.421" v="400" actId="11529"/>
          <ac:cxnSpMkLst>
            <pc:docMk/>
            <pc:sldMk cId="4287859925" sldId="257"/>
            <ac:cxnSpMk id="20" creationId="{D9EB274E-59E1-6173-12EB-EB640B8CE5E0}"/>
          </ac:cxnSpMkLst>
        </pc:cxnChg>
        <pc:cxnChg chg="add mod">
          <ac:chgData name="Maxwell Cook" userId="6270a8f4b8f62cae" providerId="LiveId" clId="{1BEC93D9-70F1-D64C-8924-5C1687F624A5}" dt="2023-04-28T18:17:06.893" v="1149" actId="14100"/>
          <ac:cxnSpMkLst>
            <pc:docMk/>
            <pc:sldMk cId="4287859925" sldId="257"/>
            <ac:cxnSpMk id="22" creationId="{0EA1B3E0-23FD-0183-5D2E-8E039D7D3C42}"/>
          </ac:cxnSpMkLst>
        </pc:cxnChg>
        <pc:cxnChg chg="add mod">
          <ac:chgData name="Maxwell Cook" userId="6270a8f4b8f62cae" providerId="LiveId" clId="{1BEC93D9-70F1-D64C-8924-5C1687F624A5}" dt="2023-04-28T18:17:03.233" v="1148" actId="14100"/>
          <ac:cxnSpMkLst>
            <pc:docMk/>
            <pc:sldMk cId="4287859925" sldId="257"/>
            <ac:cxnSpMk id="24" creationId="{CD852ABA-94F4-EBA5-7CB4-A3FFEC1AC647}"/>
          </ac:cxnSpMkLst>
        </pc:cxnChg>
      </pc:sldChg>
      <pc:sldChg chg="addSp delSp modSp add mod">
        <pc:chgData name="Maxwell Cook" userId="6270a8f4b8f62cae" providerId="LiveId" clId="{1BEC93D9-70F1-D64C-8924-5C1687F624A5}" dt="2023-04-27T23:27:31.155" v="1113" actId="164"/>
        <pc:sldMkLst>
          <pc:docMk/>
          <pc:sldMk cId="2377989406" sldId="258"/>
        </pc:sldMkLst>
        <pc:spChg chg="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18" creationId="{C3D39543-40A0-3F93-679B-D9F379742C79}"/>
          </ac:spMkLst>
        </pc:spChg>
        <pc:spChg chg="mod topLvl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29" creationId="{11F64F72-68B6-8293-4961-907840204A73}"/>
          </ac:spMkLst>
        </pc:spChg>
        <pc:spChg chg="mod topLvl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1" creationId="{D829FFB0-AC1A-70DE-F907-A245EF6D676F}"/>
          </ac:spMkLst>
        </pc:spChg>
        <pc:spChg chg="mod topLvl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2" creationId="{DC4F607D-9C70-CAB5-BB98-5C17A7F8BDC4}"/>
          </ac:spMkLst>
        </pc:spChg>
        <pc:spChg chg="mod topLvl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3" creationId="{2C6462AF-6D52-DB48-E96D-CAD6D4EE3D83}"/>
          </ac:spMkLst>
        </pc:spChg>
        <pc:spChg chg="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4" creationId="{35FC7798-ACA2-0CBB-F814-6DBC8F5CBD6A}"/>
          </ac:spMkLst>
        </pc:spChg>
        <pc:spChg chg="add 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6" creationId="{D550D64E-A2B4-D81C-FEBD-91E76D51ED2C}"/>
          </ac:spMkLst>
        </pc:spChg>
        <pc:spChg chg="add 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38" creationId="{0415AB7E-6353-F912-DE76-19158FDA80B7}"/>
          </ac:spMkLst>
        </pc:spChg>
        <pc:spChg chg="mod topLvl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42" creationId="{516BA019-A68D-48C5-CFEE-15A83CC4B040}"/>
          </ac:spMkLst>
        </pc:spChg>
        <pc:spChg chg="del mod topLvl">
          <ac:chgData name="Maxwell Cook" userId="6270a8f4b8f62cae" providerId="LiveId" clId="{1BEC93D9-70F1-D64C-8924-5C1687F624A5}" dt="2023-04-27T23:26:42.426" v="1106" actId="478"/>
          <ac:spMkLst>
            <pc:docMk/>
            <pc:sldMk cId="2377989406" sldId="258"/>
            <ac:spMk id="43" creationId="{A10E3BF3-F084-6443-0B06-19E7A7DBBEE7}"/>
          </ac:spMkLst>
        </pc:spChg>
        <pc:spChg chg="del mod topLvl">
          <ac:chgData name="Maxwell Cook" userId="6270a8f4b8f62cae" providerId="LiveId" clId="{1BEC93D9-70F1-D64C-8924-5C1687F624A5}" dt="2023-04-27T23:26:52.131" v="1108" actId="478"/>
          <ac:spMkLst>
            <pc:docMk/>
            <pc:sldMk cId="2377989406" sldId="258"/>
            <ac:spMk id="46" creationId="{8B35250C-A102-483B-3D1A-1A9C6BC458A8}"/>
          </ac:spMkLst>
        </pc:spChg>
        <pc:spChg chg="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60" creationId="{70B61719-60AA-9943-F5A0-DD7010D0E3F8}"/>
          </ac:spMkLst>
        </pc:spChg>
        <pc:spChg chg="mod">
          <ac:chgData name="Maxwell Cook" userId="6270a8f4b8f62cae" providerId="LiveId" clId="{1BEC93D9-70F1-D64C-8924-5C1687F624A5}" dt="2023-04-27T23:27:31.155" v="1113" actId="164"/>
          <ac:spMkLst>
            <pc:docMk/>
            <pc:sldMk cId="2377989406" sldId="258"/>
            <ac:spMk id="61" creationId="{916D9D96-DE35-B156-8913-91937F12FEAD}"/>
          </ac:spMkLst>
        </pc:spChg>
        <pc:grpChg chg="add mod">
          <ac:chgData name="Maxwell Cook" userId="6270a8f4b8f62cae" providerId="LiveId" clId="{1BEC93D9-70F1-D64C-8924-5C1687F624A5}" dt="2023-04-27T23:27:31.155" v="1113" actId="164"/>
          <ac:grpSpMkLst>
            <pc:docMk/>
            <pc:sldMk cId="2377989406" sldId="258"/>
            <ac:grpSpMk id="40" creationId="{5F01DED9-350D-8431-E6FE-9D2117D4A5AE}"/>
          </ac:grpSpMkLst>
        </pc:grpChg>
        <pc:grpChg chg="mod">
          <ac:chgData name="Maxwell Cook" userId="6270a8f4b8f62cae" providerId="LiveId" clId="{1BEC93D9-70F1-D64C-8924-5C1687F624A5}" dt="2023-04-27T23:27:31.155" v="1113" actId="164"/>
          <ac:grpSpMkLst>
            <pc:docMk/>
            <pc:sldMk cId="2377989406" sldId="258"/>
            <ac:grpSpMk id="55" creationId="{7C0E7A0F-AA1E-B8AB-EE96-4243B5BD6399}"/>
          </ac:grpSpMkLst>
        </pc:grpChg>
        <pc:grpChg chg="del">
          <ac:chgData name="Maxwell Cook" userId="6270a8f4b8f62cae" providerId="LiveId" clId="{1BEC93D9-70F1-D64C-8924-5C1687F624A5}" dt="2023-04-27T23:15:29.713" v="1004" actId="165"/>
          <ac:grpSpMkLst>
            <pc:docMk/>
            <pc:sldMk cId="2377989406" sldId="258"/>
            <ac:grpSpMk id="56" creationId="{DFCD1DB8-3ABD-F133-EDDB-5401C8902DB2}"/>
          </ac:grpSpMkLst>
        </pc:grpChg>
        <pc:picChg chg="del mod">
          <ac:chgData name="Maxwell Cook" userId="6270a8f4b8f62cae" providerId="LiveId" clId="{1BEC93D9-70F1-D64C-8924-5C1687F624A5}" dt="2023-04-27T23:18:31.550" v="1033" actId="478"/>
          <ac:picMkLst>
            <pc:docMk/>
            <pc:sldMk cId="2377989406" sldId="258"/>
            <ac:picMk id="4" creationId="{FDFEFBBD-56E0-064B-CE3A-6BFF15A27783}"/>
          </ac:picMkLst>
        </pc:picChg>
        <pc:picChg chg="mod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5" creationId="{7491DC0D-349A-5A86-F77D-1F8A1808E07B}"/>
          </ac:picMkLst>
        </pc:picChg>
        <pc:picChg chg="add del mod">
          <ac:chgData name="Maxwell Cook" userId="6270a8f4b8f62cae" providerId="LiveId" clId="{1BEC93D9-70F1-D64C-8924-5C1687F624A5}" dt="2023-04-27T23:17:24.501" v="1023" actId="478"/>
          <ac:picMkLst>
            <pc:docMk/>
            <pc:sldMk cId="2377989406" sldId="258"/>
            <ac:picMk id="6" creationId="{B12CF374-474B-6D5C-901A-51224E3CE70F}"/>
          </ac:picMkLst>
        </pc:picChg>
        <pc:picChg chg="del mod">
          <ac:chgData name="Maxwell Cook" userId="6270a8f4b8f62cae" providerId="LiveId" clId="{1BEC93D9-70F1-D64C-8924-5C1687F624A5}" dt="2023-04-27T23:20:52.679" v="1039" actId="478"/>
          <ac:picMkLst>
            <pc:docMk/>
            <pc:sldMk cId="2377989406" sldId="258"/>
            <ac:picMk id="8" creationId="{6BD555AE-190D-BE52-E7B3-FBFE7409EE9C}"/>
          </ac:picMkLst>
        </pc:picChg>
        <pc:picChg chg="mod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9" creationId="{A7DCDB19-A7EA-48E5-8140-0594FCF45B1A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11" creationId="{9D493A4B-14CB-A2DC-1043-3BD25D8C8072}"/>
          </ac:picMkLst>
        </pc:picChg>
        <pc:picChg chg="add del mod">
          <ac:chgData name="Maxwell Cook" userId="6270a8f4b8f62cae" providerId="LiveId" clId="{1BEC93D9-70F1-D64C-8924-5C1687F624A5}" dt="2023-04-27T23:20:58.607" v="1042" actId="478"/>
          <ac:picMkLst>
            <pc:docMk/>
            <pc:sldMk cId="2377989406" sldId="258"/>
            <ac:picMk id="12" creationId="{26E715F5-4AC5-94AA-4341-50DA2E8BA94F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13" creationId="{03FE966E-0674-D8EA-30EE-05D665308645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15" creationId="{32EF3FFA-7479-57BC-430C-695F17A750D9}"/>
          </ac:picMkLst>
        </pc:picChg>
        <pc:picChg chg="add mod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17" creationId="{9316087F-7480-3B64-5592-8ECC4656AA5C}"/>
          </ac:picMkLst>
        </pc:picChg>
        <pc:picChg chg="add mod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20" creationId="{73989B40-8363-1C3C-EFD9-9100AFDDECE4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37" creationId="{477EE0DA-61C0-2805-7EA4-90A518B83698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39" creationId="{9A5BDB8B-685D-F07B-48D5-AA4E5ED4BF75}"/>
          </ac:picMkLst>
        </pc:picChg>
        <pc:picChg chg="mod topLvl">
          <ac:chgData name="Maxwell Cook" userId="6270a8f4b8f62cae" providerId="LiveId" clId="{1BEC93D9-70F1-D64C-8924-5C1687F624A5}" dt="2023-04-27T23:27:31.155" v="1113" actId="164"/>
          <ac:picMkLst>
            <pc:docMk/>
            <pc:sldMk cId="2377989406" sldId="258"/>
            <ac:picMk id="45" creationId="{9D5E1E44-1F31-5194-CECE-BF3DF8DDA909}"/>
          </ac:picMkLst>
        </pc:picChg>
        <pc:cxnChg chg="mod">
          <ac:chgData name="Maxwell Cook" userId="6270a8f4b8f62cae" providerId="LiveId" clId="{1BEC93D9-70F1-D64C-8924-5C1687F624A5}" dt="2023-04-27T23:27:31.155" v="1113" actId="164"/>
          <ac:cxnSpMkLst>
            <pc:docMk/>
            <pc:sldMk cId="2377989406" sldId="258"/>
            <ac:cxnSpMk id="22" creationId="{0EA1B3E0-23FD-0183-5D2E-8E039D7D3C42}"/>
          </ac:cxnSpMkLst>
        </pc:cxnChg>
        <pc:cxnChg chg="mod">
          <ac:chgData name="Maxwell Cook" userId="6270a8f4b8f62cae" providerId="LiveId" clId="{1BEC93D9-70F1-D64C-8924-5C1687F624A5}" dt="2023-04-27T23:27:31.155" v="1113" actId="164"/>
          <ac:cxnSpMkLst>
            <pc:docMk/>
            <pc:sldMk cId="2377989406" sldId="258"/>
            <ac:cxnSpMk id="24" creationId="{CD852ABA-94F4-EBA5-7CB4-A3FFEC1AC647}"/>
          </ac:cxnSpMkLst>
        </pc:cxnChg>
      </pc:sldChg>
      <pc:sldChg chg="addSp delSp modSp new mod">
        <pc:chgData name="Maxwell Cook" userId="6270a8f4b8f62cae" providerId="LiveId" clId="{1BEC93D9-70F1-D64C-8924-5C1687F624A5}" dt="2023-04-28T19:18:59.505" v="1177" actId="164"/>
        <pc:sldMkLst>
          <pc:docMk/>
          <pc:sldMk cId="2825526970" sldId="259"/>
        </pc:sldMkLst>
        <pc:spChg chg="del">
          <ac:chgData name="Maxwell Cook" userId="6270a8f4b8f62cae" providerId="LiveId" clId="{1BEC93D9-70F1-D64C-8924-5C1687F624A5}" dt="2023-04-28T19:18:28.220" v="1168" actId="478"/>
          <ac:spMkLst>
            <pc:docMk/>
            <pc:sldMk cId="2825526970" sldId="259"/>
            <ac:spMk id="2" creationId="{8B43F062-76BD-F64E-2005-47A7D173D030}"/>
          </ac:spMkLst>
        </pc:spChg>
        <pc:spChg chg="del">
          <ac:chgData name="Maxwell Cook" userId="6270a8f4b8f62cae" providerId="LiveId" clId="{1BEC93D9-70F1-D64C-8924-5C1687F624A5}" dt="2023-04-28T19:18:24.377" v="1167" actId="478"/>
          <ac:spMkLst>
            <pc:docMk/>
            <pc:sldMk cId="2825526970" sldId="259"/>
            <ac:spMk id="3" creationId="{9F424131-8CF6-D9DC-DB58-9DEE50EEF4D4}"/>
          </ac:spMkLst>
        </pc:spChg>
        <pc:grpChg chg="add mod">
          <ac:chgData name="Maxwell Cook" userId="6270a8f4b8f62cae" providerId="LiveId" clId="{1BEC93D9-70F1-D64C-8924-5C1687F624A5}" dt="2023-04-28T19:18:59.505" v="1177" actId="164"/>
          <ac:grpSpMkLst>
            <pc:docMk/>
            <pc:sldMk cId="2825526970" sldId="259"/>
            <ac:grpSpMk id="7" creationId="{73D871EA-B41A-6F93-03B8-B3E8355CBEEB}"/>
          </ac:grpSpMkLst>
        </pc:grpChg>
        <pc:picChg chg="add mod">
          <ac:chgData name="Maxwell Cook" userId="6270a8f4b8f62cae" providerId="LiveId" clId="{1BEC93D9-70F1-D64C-8924-5C1687F624A5}" dt="2023-04-28T19:18:59.505" v="1177" actId="164"/>
          <ac:picMkLst>
            <pc:docMk/>
            <pc:sldMk cId="2825526970" sldId="259"/>
            <ac:picMk id="4" creationId="{A599C79A-75CA-CD80-18CD-DEF3E0355714}"/>
          </ac:picMkLst>
        </pc:picChg>
        <pc:picChg chg="add mod">
          <ac:chgData name="Maxwell Cook" userId="6270a8f4b8f62cae" providerId="LiveId" clId="{1BEC93D9-70F1-D64C-8924-5C1687F624A5}" dt="2023-04-28T19:18:59.505" v="1177" actId="164"/>
          <ac:picMkLst>
            <pc:docMk/>
            <pc:sldMk cId="2825526970" sldId="259"/>
            <ac:picMk id="6" creationId="{7106BDE0-E264-C222-F658-692C7860F14F}"/>
          </ac:picMkLst>
        </pc:picChg>
      </pc:sldChg>
      <pc:sldChg chg="addSp delSp modSp new mod">
        <pc:chgData name="Maxwell Cook" userId="6270a8f4b8f62cae" providerId="LiveId" clId="{1BEC93D9-70F1-D64C-8924-5C1687F624A5}" dt="2023-05-09T18:07:30.866" v="1307" actId="478"/>
        <pc:sldMkLst>
          <pc:docMk/>
          <pc:sldMk cId="2462231226" sldId="260"/>
        </pc:sldMkLst>
        <pc:spChg chg="del">
          <ac:chgData name="Maxwell Cook" userId="6270a8f4b8f62cae" providerId="LiveId" clId="{1BEC93D9-70F1-D64C-8924-5C1687F624A5}" dt="2023-05-09T18:01:04.063" v="1262" actId="478"/>
          <ac:spMkLst>
            <pc:docMk/>
            <pc:sldMk cId="2462231226" sldId="260"/>
            <ac:spMk id="2" creationId="{CA951C84-7F47-32A5-657A-0FCB41E8338A}"/>
          </ac:spMkLst>
        </pc:spChg>
        <pc:spChg chg="del">
          <ac:chgData name="Maxwell Cook" userId="6270a8f4b8f62cae" providerId="LiveId" clId="{1BEC93D9-70F1-D64C-8924-5C1687F624A5}" dt="2023-05-09T18:01:02.488" v="1261" actId="478"/>
          <ac:spMkLst>
            <pc:docMk/>
            <pc:sldMk cId="2462231226" sldId="260"/>
            <ac:spMk id="3" creationId="{83C67DA6-39EB-8A34-3D95-DA05ECF29626}"/>
          </ac:spMkLst>
        </pc:spChg>
        <pc:spChg chg="add mod">
          <ac:chgData name="Maxwell Cook" userId="6270a8f4b8f62cae" providerId="LiveId" clId="{1BEC93D9-70F1-D64C-8924-5C1687F624A5}" dt="2023-05-09T18:06:12.353" v="1306" actId="164"/>
          <ac:spMkLst>
            <pc:docMk/>
            <pc:sldMk cId="2462231226" sldId="260"/>
            <ac:spMk id="11" creationId="{652D9545-CDE5-550C-25DC-69E32C8BF655}"/>
          </ac:spMkLst>
        </pc:spChg>
        <pc:spChg chg="add del mod">
          <ac:chgData name="Maxwell Cook" userId="6270a8f4b8f62cae" providerId="LiveId" clId="{1BEC93D9-70F1-D64C-8924-5C1687F624A5}" dt="2023-05-09T18:07:30.866" v="1307" actId="478"/>
          <ac:spMkLst>
            <pc:docMk/>
            <pc:sldMk cId="2462231226" sldId="260"/>
            <ac:spMk id="12" creationId="{0FF53336-61B8-1D34-8267-A226FF94316E}"/>
          </ac:spMkLst>
        </pc:spChg>
        <pc:grpChg chg="add mod">
          <ac:chgData name="Maxwell Cook" userId="6270a8f4b8f62cae" providerId="LiveId" clId="{1BEC93D9-70F1-D64C-8924-5C1687F624A5}" dt="2023-05-09T18:06:12.353" v="1306" actId="164"/>
          <ac:grpSpMkLst>
            <pc:docMk/>
            <pc:sldMk cId="2462231226" sldId="260"/>
            <ac:grpSpMk id="13" creationId="{681BB096-766C-4A6F-9FFA-BE4C3EBF566D}"/>
          </ac:grpSpMkLst>
        </pc:grpChg>
        <pc:picChg chg="add del mod">
          <ac:chgData name="Maxwell Cook" userId="6270a8f4b8f62cae" providerId="LiveId" clId="{1BEC93D9-70F1-D64C-8924-5C1687F624A5}" dt="2023-05-09T18:02:01.255" v="1278" actId="478"/>
          <ac:picMkLst>
            <pc:docMk/>
            <pc:sldMk cId="2462231226" sldId="260"/>
            <ac:picMk id="4" creationId="{93E7A05C-AEC9-2973-CE84-4779D67A1DED}"/>
          </ac:picMkLst>
        </pc:picChg>
        <pc:picChg chg="add mod">
          <ac:chgData name="Maxwell Cook" userId="6270a8f4b8f62cae" providerId="LiveId" clId="{1BEC93D9-70F1-D64C-8924-5C1687F624A5}" dt="2023-05-09T18:06:12.353" v="1306" actId="164"/>
          <ac:picMkLst>
            <pc:docMk/>
            <pc:sldMk cId="2462231226" sldId="260"/>
            <ac:picMk id="6" creationId="{5D8A7888-F165-49C6-EFAD-A0880BB9E7A9}"/>
          </ac:picMkLst>
        </pc:picChg>
        <pc:picChg chg="add del mod">
          <ac:chgData name="Maxwell Cook" userId="6270a8f4b8f62cae" providerId="LiveId" clId="{1BEC93D9-70F1-D64C-8924-5C1687F624A5}" dt="2023-05-09T18:04:16.607" v="1286" actId="478"/>
          <ac:picMkLst>
            <pc:docMk/>
            <pc:sldMk cId="2462231226" sldId="260"/>
            <ac:picMk id="8" creationId="{88007491-32AE-259C-45AE-963699BCE4B6}"/>
          </ac:picMkLst>
        </pc:picChg>
        <pc:picChg chg="add mod">
          <ac:chgData name="Maxwell Cook" userId="6270a8f4b8f62cae" providerId="LiveId" clId="{1BEC93D9-70F1-D64C-8924-5C1687F624A5}" dt="2023-05-09T18:06:12.353" v="1306" actId="164"/>
          <ac:picMkLst>
            <pc:docMk/>
            <pc:sldMk cId="2462231226" sldId="260"/>
            <ac:picMk id="10" creationId="{BB9DDAFC-1815-4608-A23D-8712577E7DCE}"/>
          </ac:picMkLst>
        </pc:picChg>
      </pc:sldChg>
      <pc:sldMasterChg chg="modSp modSldLayout">
        <pc:chgData name="Maxwell Cook" userId="6270a8f4b8f62cae" providerId="LiveId" clId="{1BEC93D9-70F1-D64C-8924-5C1687F624A5}" dt="2023-04-25T19:03:16.924" v="605"/>
        <pc:sldMasterMkLst>
          <pc:docMk/>
          <pc:sldMasterMk cId="2248776072" sldId="2147483660"/>
        </pc:sldMasterMkLst>
        <pc:spChg chg="mod">
          <ac:chgData name="Maxwell Cook" userId="6270a8f4b8f62cae" providerId="LiveId" clId="{1BEC93D9-70F1-D64C-8924-5C1687F624A5}" dt="2023-04-25T19:03:16.924" v="605"/>
          <ac:spMkLst>
            <pc:docMk/>
            <pc:sldMasterMk cId="2248776072" sldId="2147483660"/>
            <ac:spMk id="2" creationId="{00000000-0000-0000-0000-000000000000}"/>
          </ac:spMkLst>
        </pc:spChg>
        <pc:spChg chg="mod">
          <ac:chgData name="Maxwell Cook" userId="6270a8f4b8f62cae" providerId="LiveId" clId="{1BEC93D9-70F1-D64C-8924-5C1687F624A5}" dt="2023-04-25T19:03:16.924" v="605"/>
          <ac:spMkLst>
            <pc:docMk/>
            <pc:sldMasterMk cId="2248776072" sldId="2147483660"/>
            <ac:spMk id="3" creationId="{00000000-0000-0000-0000-000000000000}"/>
          </ac:spMkLst>
        </pc:spChg>
        <pc:spChg chg="mod">
          <ac:chgData name="Maxwell Cook" userId="6270a8f4b8f62cae" providerId="LiveId" clId="{1BEC93D9-70F1-D64C-8924-5C1687F624A5}" dt="2023-04-25T19:03:16.924" v="605"/>
          <ac:spMkLst>
            <pc:docMk/>
            <pc:sldMasterMk cId="2248776072" sldId="2147483660"/>
            <ac:spMk id="4" creationId="{00000000-0000-0000-0000-000000000000}"/>
          </ac:spMkLst>
        </pc:spChg>
        <pc:spChg chg="mod">
          <ac:chgData name="Maxwell Cook" userId="6270a8f4b8f62cae" providerId="LiveId" clId="{1BEC93D9-70F1-D64C-8924-5C1687F624A5}" dt="2023-04-25T19:03:16.924" v="605"/>
          <ac:spMkLst>
            <pc:docMk/>
            <pc:sldMasterMk cId="2248776072" sldId="2147483660"/>
            <ac:spMk id="5" creationId="{00000000-0000-0000-0000-000000000000}"/>
          </ac:spMkLst>
        </pc:spChg>
        <pc:spChg chg="mod">
          <ac:chgData name="Maxwell Cook" userId="6270a8f4b8f62cae" providerId="LiveId" clId="{1BEC93D9-70F1-D64C-8924-5C1687F624A5}" dt="2023-04-25T19:03:16.924" v="605"/>
          <ac:spMkLst>
            <pc:docMk/>
            <pc:sldMasterMk cId="2248776072" sldId="2147483660"/>
            <ac:spMk id="6" creationId="{00000000-0000-0000-0000-000000000000}"/>
          </ac:spMkLst>
        </pc:sp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3788614387" sldId="2147483661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3788614387" sldId="2147483661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3788614387" sldId="2147483661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4234327868" sldId="2147483663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4234327868" sldId="2147483663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4234327868" sldId="2147483663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567733435" sldId="2147483664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567733435" sldId="2147483664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567733435" sldId="2147483664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19369129" sldId="2147483665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9369129" sldId="2147483665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9369129" sldId="2147483665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9369129" sldId="2147483665"/>
              <ac:spMk id="4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9369129" sldId="2147483665"/>
              <ac:spMk id="5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9369129" sldId="2147483665"/>
              <ac:spMk id="6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28120740" sldId="2147483668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28120740" sldId="2147483668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28120740" sldId="2147483668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28120740" sldId="2147483668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1016099058" sldId="2147483669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016099058" sldId="2147483669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016099058" sldId="2147483669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1016099058" sldId="2147483669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5T19:03:16.924" v="605"/>
          <pc:sldLayoutMkLst>
            <pc:docMk/>
            <pc:sldMasterMk cId="2248776072" sldId="2147483660"/>
            <pc:sldLayoutMk cId="4255459048" sldId="2147483671"/>
          </pc:sldLayoutMkLst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4255459048" sldId="2147483671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5T19:03:16.924" v="605"/>
            <ac:spMkLst>
              <pc:docMk/>
              <pc:sldMasterMk cId="2248776072" sldId="2147483660"/>
              <pc:sldLayoutMk cId="4255459048" sldId="2147483671"/>
              <ac:spMk id="3" creationId="{00000000-0000-0000-0000-000000000000}"/>
            </ac:spMkLst>
          </pc:spChg>
        </pc:sldLayoutChg>
      </pc:sldMasterChg>
      <pc:sldMasterChg chg="modSp modSldLayout">
        <pc:chgData name="Maxwell Cook" userId="6270a8f4b8f62cae" providerId="LiveId" clId="{1BEC93D9-70F1-D64C-8924-5C1687F624A5}" dt="2023-04-27T23:12:37.564" v="965"/>
        <pc:sldMasterMkLst>
          <pc:docMk/>
          <pc:sldMasterMk cId="2967816685" sldId="2147483672"/>
        </pc:sldMasterMkLst>
        <pc:spChg chg="mod">
          <ac:chgData name="Maxwell Cook" userId="6270a8f4b8f62cae" providerId="LiveId" clId="{1BEC93D9-70F1-D64C-8924-5C1687F624A5}" dt="2023-04-27T23:12:37.564" v="965"/>
          <ac:spMkLst>
            <pc:docMk/>
            <pc:sldMasterMk cId="2967816685" sldId="2147483672"/>
            <ac:spMk id="2" creationId="{00000000-0000-0000-0000-000000000000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asterMk cId="2967816685" sldId="2147483672"/>
            <ac:spMk id="3" creationId="{00000000-0000-0000-0000-000000000000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asterMk cId="2967816685" sldId="2147483672"/>
            <ac:spMk id="4" creationId="{00000000-0000-0000-0000-000000000000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asterMk cId="2967816685" sldId="2147483672"/>
            <ac:spMk id="5" creationId="{00000000-0000-0000-0000-000000000000}"/>
          </ac:spMkLst>
        </pc:spChg>
        <pc:spChg chg="mod">
          <ac:chgData name="Maxwell Cook" userId="6270a8f4b8f62cae" providerId="LiveId" clId="{1BEC93D9-70F1-D64C-8924-5C1687F624A5}" dt="2023-04-27T23:12:37.564" v="965"/>
          <ac:spMkLst>
            <pc:docMk/>
            <pc:sldMasterMk cId="2967816685" sldId="2147483672"/>
            <ac:spMk id="6" creationId="{00000000-0000-0000-0000-000000000000}"/>
          </ac:spMkLst>
        </pc:sp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1618287068" sldId="2147483673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618287068" sldId="2147483673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618287068" sldId="2147483673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1227967766" sldId="2147483675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227967766" sldId="2147483675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227967766" sldId="2147483675"/>
              <ac:spMk id="3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1362389084" sldId="2147483676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362389084" sldId="2147483676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362389084" sldId="2147483676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176122155" sldId="2147483677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76122155" sldId="2147483677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76122155" sldId="2147483677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76122155" sldId="2147483677"/>
              <ac:spMk id="4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76122155" sldId="2147483677"/>
              <ac:spMk id="5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76122155" sldId="2147483677"/>
              <ac:spMk id="6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4292257464" sldId="2147483680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4292257464" sldId="2147483680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4292257464" sldId="2147483680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4292257464" sldId="2147483680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1449751237" sldId="2147483681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449751237" sldId="2147483681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449751237" sldId="2147483681"/>
              <ac:spMk id="3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1449751237" sldId="2147483681"/>
              <ac:spMk id="4" creationId="{00000000-0000-0000-0000-000000000000}"/>
            </ac:spMkLst>
          </pc:spChg>
        </pc:sldLayoutChg>
        <pc:sldLayoutChg chg="modSp">
          <pc:chgData name="Maxwell Cook" userId="6270a8f4b8f62cae" providerId="LiveId" clId="{1BEC93D9-70F1-D64C-8924-5C1687F624A5}" dt="2023-04-27T23:12:37.564" v="965"/>
          <pc:sldLayoutMkLst>
            <pc:docMk/>
            <pc:sldMasterMk cId="2967816685" sldId="2147483672"/>
            <pc:sldLayoutMk cId="3059381282" sldId="2147483683"/>
          </pc:sldLayoutMkLst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3059381282" sldId="2147483683"/>
              <ac:spMk id="2" creationId="{00000000-0000-0000-0000-000000000000}"/>
            </ac:spMkLst>
          </pc:spChg>
          <pc:spChg chg="mod">
            <ac:chgData name="Maxwell Cook" userId="6270a8f4b8f62cae" providerId="LiveId" clId="{1BEC93D9-70F1-D64C-8924-5C1687F624A5}" dt="2023-04-27T23:12:37.564" v="965"/>
            <ac:spMkLst>
              <pc:docMk/>
              <pc:sldMasterMk cId="2967816685" sldId="2147483672"/>
              <pc:sldLayoutMk cId="3059381282" sldId="2147483683"/>
              <ac:spMk id="3" creationId="{00000000-0000-0000-0000-000000000000}"/>
            </ac:spMkLst>
          </pc:spChg>
        </pc:sldLayoutChg>
      </pc:sldMasterChg>
    </pc:docChg>
  </pc:docChgLst>
  <pc:docChgLst>
    <pc:chgData name="Maxwell Cook" userId="6270a8f4b8f62cae" providerId="LiveId" clId="{084F5060-DABD-0544-B3D2-6A0F5FAB039F}"/>
    <pc:docChg chg="modSld">
      <pc:chgData name="Maxwell Cook" userId="6270a8f4b8f62cae" providerId="LiveId" clId="{084F5060-DABD-0544-B3D2-6A0F5FAB039F}" dt="2023-04-01T20:56:56.994" v="112"/>
      <pc:docMkLst>
        <pc:docMk/>
      </pc:docMkLst>
      <pc:sldChg chg="addSp delSp modSp mod">
        <pc:chgData name="Maxwell Cook" userId="6270a8f4b8f62cae" providerId="LiveId" clId="{084F5060-DABD-0544-B3D2-6A0F5FAB039F}" dt="2023-04-01T20:56:56.994" v="112"/>
        <pc:sldMkLst>
          <pc:docMk/>
          <pc:sldMk cId="332598868" sldId="256"/>
        </pc:sldMkLst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2" creationId="{A08881BC-B536-D2BA-1DA3-5996A534B4BC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4" creationId="{686AEC04-0246-6FCC-39B4-C87183156670}"/>
          </ac:spMkLst>
        </pc:spChg>
        <pc:spChg chg="mod">
          <ac:chgData name="Maxwell Cook" userId="6270a8f4b8f62cae" providerId="LiveId" clId="{084F5060-DABD-0544-B3D2-6A0F5FAB039F}" dt="2023-04-01T20:49:16.516" v="2" actId="1076"/>
          <ac:spMkLst>
            <pc:docMk/>
            <pc:sldMk cId="332598868" sldId="256"/>
            <ac:spMk id="7" creationId="{476F508B-1822-DAB6-568F-48D96171ACA3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8" creationId="{A2138700-8DA2-0B3C-01B4-429B7A417FCF}"/>
          </ac:spMkLst>
        </pc:spChg>
        <pc:spChg chg="mod">
          <ac:chgData name="Maxwell Cook" userId="6270a8f4b8f62cae" providerId="LiveId" clId="{084F5060-DABD-0544-B3D2-6A0F5FAB039F}" dt="2023-04-01T20:49:16.516" v="2" actId="1076"/>
          <ac:spMkLst>
            <pc:docMk/>
            <pc:sldMk cId="332598868" sldId="256"/>
            <ac:spMk id="9" creationId="{8F3CFBBA-2194-93A5-ABF3-5CF92523EA76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0" creationId="{1EDAEAF2-2EC2-A4F1-549D-CBCCD1B9056D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1" creationId="{500CBBA2-E601-5CB5-A59A-E45651B87133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2" creationId="{6769143C-792C-4453-7DE2-04D83B52D788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3" creationId="{08907969-A7F4-4DC7-9E66-88231571F4B5}"/>
          </ac:spMkLst>
        </pc:spChg>
        <pc:spChg chg="add mod">
          <ac:chgData name="Maxwell Cook" userId="6270a8f4b8f62cae" providerId="LiveId" clId="{084F5060-DABD-0544-B3D2-6A0F5FAB039F}" dt="2023-04-01T20:56:38.089" v="109" actId="13822"/>
          <ac:spMkLst>
            <pc:docMk/>
            <pc:sldMk cId="332598868" sldId="256"/>
            <ac:spMk id="18" creationId="{4A98BF4A-9597-0BC9-A4C4-0BCD73FCAA52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35" creationId="{0873C380-47A9-0AD4-4AF9-23B79CB12526}"/>
          </ac:spMkLst>
        </pc:spChg>
        <pc:spChg chg="add 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40" creationId="{A90E085C-7670-A6CC-C408-238E011FF94F}"/>
          </ac:spMkLst>
        </pc:spChg>
        <pc:spChg chg="add 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41" creationId="{4D00CB96-376B-ED32-8BBD-8BB5DFBE4E83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47" creationId="{ACFCB3A7-E65C-82AF-C3AD-16AA13B529BC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49" creationId="{84B14F22-3CDB-D1BB-58DA-D74022F798B6}"/>
          </ac:spMkLst>
        </pc:spChg>
        <pc:spChg chg="add del mod">
          <ac:chgData name="Maxwell Cook" userId="6270a8f4b8f62cae" providerId="LiveId" clId="{084F5060-DABD-0544-B3D2-6A0F5FAB039F}" dt="2023-04-01T20:56:56.994" v="112"/>
          <ac:spMkLst>
            <pc:docMk/>
            <pc:sldMk cId="332598868" sldId="256"/>
            <ac:spMk id="51" creationId="{6CE872D2-146F-DB5A-772D-F6AC831CFCDC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66" creationId="{932CE511-7BAE-83B6-23E9-AC2DC00F8ED0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76" creationId="{FCEBEE95-662A-C945-4A2C-2A968057743D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44" creationId="{5B92ED22-F352-3821-0F48-92B03B017AC3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45" creationId="{4899C2E8-97EF-5F1A-F29F-4102861BE514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49" creationId="{BB8BBDF0-1B7E-E28A-E5A1-0FC9A9FE23EB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56" creationId="{ACA6515D-8BB7-908E-2D4B-FA0B5F46ABB2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63" creationId="{7351FA56-7F54-393F-7EF1-C7141F33D372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64" creationId="{446C96A7-FB6A-DA16-99A1-BC790C92A115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77" creationId="{460D674E-532E-D900-77E4-67F126E57703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78" creationId="{45FB4835-2962-43A8-1FF4-26D66E721D52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79" creationId="{A12A0F8C-4675-BAD9-4B4F-EAA21B175C96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0" creationId="{8E2D0EB8-3A92-DADC-4EAA-6EC71E9B8E4B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2" creationId="{589B0041-2F87-6E8D-FD53-CD1150C26A27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3" creationId="{A5032435-379D-BD1A-1E10-52EBEE5588E4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5" creationId="{DC95B8C7-35A5-EE84-E6F7-9CB1FE005ECB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7" creationId="{B44F1D0E-DE4A-A004-CB55-0F35FD259121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88" creationId="{3437637D-BBEE-391A-EB21-533542F3DECC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95" creationId="{B8DFF9EF-BFA0-F7D1-548A-A2009D033B49}"/>
          </ac:spMkLst>
        </pc:spChg>
        <pc:spChg chg="mod">
          <ac:chgData name="Maxwell Cook" userId="6270a8f4b8f62cae" providerId="LiveId" clId="{084F5060-DABD-0544-B3D2-6A0F5FAB039F}" dt="2023-04-01T20:54:00.020" v="108" actId="164"/>
          <ac:spMkLst>
            <pc:docMk/>
            <pc:sldMk cId="332598868" sldId="256"/>
            <ac:spMk id="199" creationId="{E8A3484E-5BF1-50CD-B94A-C1BBEB7B29C6}"/>
          </ac:spMkLst>
        </pc:spChg>
        <pc:spChg chg="mod">
          <ac:chgData name="Maxwell Cook" userId="6270a8f4b8f62cae" providerId="LiveId" clId="{084F5060-DABD-0544-B3D2-6A0F5FAB039F}" dt="2023-04-01T20:49:16.516" v="2" actId="1076"/>
          <ac:spMkLst>
            <pc:docMk/>
            <pc:sldMk cId="332598868" sldId="256"/>
            <ac:spMk id="202" creationId="{B747A87D-5B6D-5188-AB71-B5247DEC918B}"/>
          </ac:spMkLst>
        </pc:spChg>
        <pc:grpChg chg="mod">
          <ac:chgData name="Maxwell Cook" userId="6270a8f4b8f62cae" providerId="LiveId" clId="{084F5060-DABD-0544-B3D2-6A0F5FAB039F}" dt="2023-04-01T20:54:00.020" v="108" actId="164"/>
          <ac:grpSpMkLst>
            <pc:docMk/>
            <pc:sldMk cId="332598868" sldId="256"/>
            <ac:grpSpMk id="21" creationId="{B5173731-BBEC-7563-5D4A-083C56AE5187}"/>
          </ac:grpSpMkLst>
        </pc:grpChg>
        <pc:grpChg chg="add mod">
          <ac:chgData name="Maxwell Cook" userId="6270a8f4b8f62cae" providerId="LiveId" clId="{084F5060-DABD-0544-B3D2-6A0F5FAB039F}" dt="2023-04-01T20:54:00.020" v="108" actId="164"/>
          <ac:grpSpMkLst>
            <pc:docMk/>
            <pc:sldMk cId="332598868" sldId="256"/>
            <ac:grpSpMk id="50" creationId="{1FB371D0-03ED-96C7-6489-269D36D8A5C6}"/>
          </ac:grpSpMkLst>
        </pc:grpChg>
        <pc:cxnChg chg="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3" creationId="{F0D854BB-BE87-2199-26BB-7466C60CAF03}"/>
          </ac:cxnSpMkLst>
        </pc:cxnChg>
        <pc:cxnChg chg="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29" creationId="{D2121F49-2E08-6EC7-4A73-41BADF7FEA03}"/>
          </ac:cxnSpMkLst>
        </pc:cxnChg>
        <pc:cxnChg chg="add 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34" creationId="{DB979C09-A724-8D9A-5D1A-4C391D2A323F}"/>
          </ac:cxnSpMkLst>
        </pc:cxnChg>
        <pc:cxnChg chg="add 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42" creationId="{48B7DBF5-9812-A8CE-6A50-F4D01228F060}"/>
          </ac:cxnSpMkLst>
        </pc:cxnChg>
        <pc:cxnChg chg="add 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45" creationId="{1D71DD58-A633-1E96-C64A-89DD0ED75785}"/>
          </ac:cxnSpMkLst>
        </pc:cxnChg>
        <pc:cxnChg chg="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160" creationId="{39456C4D-2084-1732-A454-547C04A53743}"/>
          </ac:cxnSpMkLst>
        </pc:cxnChg>
        <pc:cxnChg chg="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189" creationId="{2032834C-BECF-DA8B-03BD-3E6182771363}"/>
          </ac:cxnSpMkLst>
        </pc:cxnChg>
        <pc:cxnChg chg="mod">
          <ac:chgData name="Maxwell Cook" userId="6270a8f4b8f62cae" providerId="LiveId" clId="{084F5060-DABD-0544-B3D2-6A0F5FAB039F}" dt="2023-04-01T20:54:00.020" v="108" actId="164"/>
          <ac:cxnSpMkLst>
            <pc:docMk/>
            <pc:sldMk cId="332598868" sldId="256"/>
            <ac:cxnSpMk id="196" creationId="{AC4C058F-A4BA-5E01-A5EB-D6E36AE880F4}"/>
          </ac:cxnSpMkLst>
        </pc:cxnChg>
      </pc:sldChg>
    </pc:docChg>
  </pc:docChgLst>
  <pc:docChgLst>
    <pc:chgData name="Maxwell Cook" userId="6270a8f4b8f62cae" providerId="LiveId" clId="{29113324-1E78-024A-AB88-8EE2B5DEF41B}"/>
    <pc:docChg chg="undo custSel addSld modSld">
      <pc:chgData name="Maxwell Cook" userId="6270a8f4b8f62cae" providerId="LiveId" clId="{29113324-1E78-024A-AB88-8EE2B5DEF41B}" dt="2024-01-19T20:01:07.717" v="20" actId="20577"/>
      <pc:docMkLst>
        <pc:docMk/>
      </pc:docMkLst>
      <pc:sldChg chg="modSp mod">
        <pc:chgData name="Maxwell Cook" userId="6270a8f4b8f62cae" providerId="LiveId" clId="{29113324-1E78-024A-AB88-8EE2B5DEF41B}" dt="2024-01-19T19:59:46.377" v="18" actId="20577"/>
        <pc:sldMkLst>
          <pc:docMk/>
          <pc:sldMk cId="332598868" sldId="256"/>
        </pc:sldMkLst>
        <pc:spChg chg="mod">
          <ac:chgData name="Maxwell Cook" userId="6270a8f4b8f62cae" providerId="LiveId" clId="{29113324-1E78-024A-AB88-8EE2B5DEF41B}" dt="2024-01-19T19:59:28.615" v="4" actId="20577"/>
          <ac:spMkLst>
            <pc:docMk/>
            <pc:sldMk cId="332598868" sldId="256"/>
            <ac:spMk id="7" creationId="{CD473B96-6551-4915-7D74-CF1E57082D48}"/>
          </ac:spMkLst>
        </pc:spChg>
        <pc:spChg chg="mod">
          <ac:chgData name="Maxwell Cook" userId="6270a8f4b8f62cae" providerId="LiveId" clId="{29113324-1E78-024A-AB88-8EE2B5DEF41B}" dt="2024-01-19T19:59:32.676" v="11" actId="20577"/>
          <ac:spMkLst>
            <pc:docMk/>
            <pc:sldMk cId="332598868" sldId="256"/>
            <ac:spMk id="14" creationId="{40C84D92-BFD6-9F95-A4A5-00425A5BC5A8}"/>
          </ac:spMkLst>
        </pc:spChg>
        <pc:spChg chg="mod">
          <ac:chgData name="Maxwell Cook" userId="6270a8f4b8f62cae" providerId="LiveId" clId="{29113324-1E78-024A-AB88-8EE2B5DEF41B}" dt="2024-01-19T19:59:46.377" v="18" actId="20577"/>
          <ac:spMkLst>
            <pc:docMk/>
            <pc:sldMk cId="332598868" sldId="256"/>
            <ac:spMk id="55" creationId="{7AEB4D8B-1A80-ED53-90A2-DEE56E6B8A0B}"/>
          </ac:spMkLst>
        </pc:spChg>
      </pc:sldChg>
      <pc:sldChg chg="modSp add mod">
        <pc:chgData name="Maxwell Cook" userId="6270a8f4b8f62cae" providerId="LiveId" clId="{29113324-1E78-024A-AB88-8EE2B5DEF41B}" dt="2024-01-19T20:01:07.717" v="20" actId="20577"/>
        <pc:sldMkLst>
          <pc:docMk/>
          <pc:sldMk cId="2012609219" sldId="262"/>
        </pc:sldMkLst>
        <pc:spChg chg="mod">
          <ac:chgData name="Maxwell Cook" userId="6270a8f4b8f62cae" providerId="LiveId" clId="{29113324-1E78-024A-AB88-8EE2B5DEF41B}" dt="2024-01-19T20:01:07.717" v="20" actId="20577"/>
          <ac:spMkLst>
            <pc:docMk/>
            <pc:sldMk cId="2012609219" sldId="262"/>
            <ac:spMk id="61" creationId="{A9C19E9F-F76F-635A-49AB-BC52A55F25D5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D12C8B-9154-2840-9831-62801A4D3F4C}" type="datetimeFigureOut">
              <a:rPr lang="en-US" smtClean="0"/>
              <a:t>1/19/24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52663" y="1143000"/>
            <a:ext cx="23526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B146A-6D74-9F4C-AA56-BDDE44D7BF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888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1pPr>
    <a:lvl2pPr marL="40005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2pPr>
    <a:lvl3pPr marL="80010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3pPr>
    <a:lvl4pPr marL="120015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4pPr>
    <a:lvl5pPr marL="160020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5pPr>
    <a:lvl6pPr marL="200025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6pPr>
    <a:lvl7pPr marL="240030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7pPr>
    <a:lvl8pPr marL="280035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8pPr>
    <a:lvl9pPr marL="3200400" algn="l" defTabSz="800100" rtl="0" eaLnBrk="1" latinLnBrk="0" hangingPunct="1">
      <a:defRPr sz="105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2663" y="1143000"/>
            <a:ext cx="23526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B146A-6D74-9F4C-AA56-BDDE44D7BF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284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EF5A58-D48A-074E-E817-FAFE7E43CC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12FC5A-EB0B-80F5-46C2-AD88789CB9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252663" y="1143000"/>
            <a:ext cx="2352675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332F00-81E5-F437-74C6-26C7C80BA0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811579-3FD6-3D13-28FB-924A5DC6B8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B146A-6D74-9F4C-AA56-BDDE44D7BF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050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52663" y="1143000"/>
            <a:ext cx="23526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4B146A-6D74-9F4C-AA56-BDDE44D7BF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544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1571308"/>
            <a:ext cx="6217920" cy="334264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042853"/>
            <a:ext cx="5486400" cy="2318067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952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170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511175"/>
            <a:ext cx="1577340" cy="81365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11175"/>
            <a:ext cx="4640580" cy="81365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403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86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2393635"/>
            <a:ext cx="6309360" cy="3993832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6425250"/>
            <a:ext cx="6309360" cy="2100262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109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2555875"/>
            <a:ext cx="3108960" cy="60918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2555875"/>
            <a:ext cx="3108960" cy="60918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813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511177"/>
            <a:ext cx="6309360" cy="18557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2353628"/>
            <a:ext cx="3094672" cy="1153477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3507105"/>
            <a:ext cx="3094672" cy="5158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2353628"/>
            <a:ext cx="3109913" cy="1153477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3507105"/>
            <a:ext cx="3109913" cy="51584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074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836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640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40080"/>
            <a:ext cx="2359342" cy="22402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1382397"/>
            <a:ext cx="3703320" cy="6823075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880360"/>
            <a:ext cx="2359342" cy="5336223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57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640080"/>
            <a:ext cx="2359342" cy="224028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1382397"/>
            <a:ext cx="3703320" cy="6823075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2880360"/>
            <a:ext cx="2359342" cy="5336223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27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511177"/>
            <a:ext cx="630936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2555875"/>
            <a:ext cx="630936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8898892"/>
            <a:ext cx="16459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6165A-1F65-6F4F-A455-784CFFE938E5}" type="datetimeFigureOut">
              <a:rPr lang="en-US" smtClean="0"/>
              <a:t>1/19/24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8898892"/>
            <a:ext cx="24688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8898892"/>
            <a:ext cx="16459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09203-2F3F-0245-AB5E-B495002CF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795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12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roup 222">
            <a:extLst>
              <a:ext uri="{FF2B5EF4-FFF2-40B4-BE49-F238E27FC236}">
                <a16:creationId xmlns:a16="http://schemas.microsoft.com/office/drawing/2014/main" id="{5DD50659-1267-4A30-52FC-99C2F9942170}"/>
              </a:ext>
            </a:extLst>
          </p:cNvPr>
          <p:cNvGrpSpPr/>
          <p:nvPr/>
        </p:nvGrpSpPr>
        <p:grpSpPr>
          <a:xfrm>
            <a:off x="154171" y="265070"/>
            <a:ext cx="7006857" cy="9336130"/>
            <a:chOff x="138223" y="219731"/>
            <a:chExt cx="7006857" cy="9336130"/>
          </a:xfrm>
        </p:grpSpPr>
        <p:sp>
          <p:nvSpPr>
            <p:cNvPr id="68" name="Left Bracket 67">
              <a:extLst>
                <a:ext uri="{FF2B5EF4-FFF2-40B4-BE49-F238E27FC236}">
                  <a16:creationId xmlns:a16="http://schemas.microsoft.com/office/drawing/2014/main" id="{0B40915E-39B3-54DD-FF8D-7B89AFECDA6C}"/>
                </a:ext>
              </a:extLst>
            </p:cNvPr>
            <p:cNvSpPr/>
            <p:nvPr/>
          </p:nvSpPr>
          <p:spPr>
            <a:xfrm rot="10800000">
              <a:off x="1965164" y="2801242"/>
              <a:ext cx="45719" cy="545763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Left Bracket 63">
              <a:extLst>
                <a:ext uri="{FF2B5EF4-FFF2-40B4-BE49-F238E27FC236}">
                  <a16:creationId xmlns:a16="http://schemas.microsoft.com/office/drawing/2014/main" id="{8D5C095F-B25B-421D-39B7-3B3F3FD78264}"/>
                </a:ext>
              </a:extLst>
            </p:cNvPr>
            <p:cNvSpPr/>
            <p:nvPr/>
          </p:nvSpPr>
          <p:spPr>
            <a:xfrm>
              <a:off x="357035" y="2796273"/>
              <a:ext cx="78233" cy="550733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7" name="Left Bracket 96">
              <a:extLst>
                <a:ext uri="{FF2B5EF4-FFF2-40B4-BE49-F238E27FC236}">
                  <a16:creationId xmlns:a16="http://schemas.microsoft.com/office/drawing/2014/main" id="{A10E1BCB-922E-A881-C5CD-2E10B6FEAFEB}"/>
                </a:ext>
              </a:extLst>
            </p:cNvPr>
            <p:cNvSpPr/>
            <p:nvPr/>
          </p:nvSpPr>
          <p:spPr>
            <a:xfrm>
              <a:off x="2459277" y="2895178"/>
              <a:ext cx="45719" cy="626691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8" name="Left Bracket 97">
              <a:extLst>
                <a:ext uri="{FF2B5EF4-FFF2-40B4-BE49-F238E27FC236}">
                  <a16:creationId xmlns:a16="http://schemas.microsoft.com/office/drawing/2014/main" id="{64917D72-8129-9F1F-117E-3F10CD19C202}"/>
                </a:ext>
              </a:extLst>
            </p:cNvPr>
            <p:cNvSpPr/>
            <p:nvPr/>
          </p:nvSpPr>
          <p:spPr>
            <a:xfrm rot="10800000">
              <a:off x="3994585" y="2895178"/>
              <a:ext cx="78168" cy="626691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8B7DBF5-9812-A8CE-6A50-F4D01228F060}"/>
                </a:ext>
              </a:extLst>
            </p:cNvPr>
            <p:cNvCxnSpPr>
              <a:cxnSpLocks/>
              <a:stCxn id="40" idx="2"/>
              <a:endCxn id="258" idx="2"/>
            </p:cNvCxnSpPr>
            <p:nvPr/>
          </p:nvCxnSpPr>
          <p:spPr>
            <a:xfrm>
              <a:off x="404906" y="8174907"/>
              <a:ext cx="4144058" cy="847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1C93D5E-CAD2-8017-E8FF-08A15899A381}"/>
                </a:ext>
              </a:extLst>
            </p:cNvPr>
            <p:cNvCxnSpPr>
              <a:cxnSpLocks/>
              <a:stCxn id="7" idx="2"/>
              <a:endCxn id="182" idx="2"/>
            </p:cNvCxnSpPr>
            <p:nvPr/>
          </p:nvCxnSpPr>
          <p:spPr>
            <a:xfrm>
              <a:off x="3269046" y="1585598"/>
              <a:ext cx="573" cy="3426739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121F49-2E08-6EC7-4A73-41BADF7FEA03}"/>
                </a:ext>
              </a:extLst>
            </p:cNvPr>
            <p:cNvCxnSpPr>
              <a:cxnSpLocks/>
              <a:stCxn id="14" idx="2"/>
              <a:endCxn id="144" idx="2"/>
            </p:cNvCxnSpPr>
            <p:nvPr/>
          </p:nvCxnSpPr>
          <p:spPr>
            <a:xfrm>
              <a:off x="1199318" y="1588181"/>
              <a:ext cx="4378" cy="3777372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2032834C-BECF-DA8B-03BD-3E6182771363}"/>
                </a:ext>
              </a:extLst>
            </p:cNvPr>
            <p:cNvCxnSpPr>
              <a:cxnSpLocks/>
              <a:stCxn id="33" idx="2"/>
              <a:endCxn id="2" idx="1"/>
            </p:cNvCxnSpPr>
            <p:nvPr/>
          </p:nvCxnSpPr>
          <p:spPr>
            <a:xfrm>
              <a:off x="5908019" y="1596010"/>
              <a:ext cx="24106" cy="4297364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2138700-8DA2-0B3C-01B4-429B7A417FCF}"/>
                </a:ext>
              </a:extLst>
            </p:cNvPr>
            <p:cNvSpPr/>
            <p:nvPr/>
          </p:nvSpPr>
          <p:spPr>
            <a:xfrm>
              <a:off x="138223" y="219731"/>
              <a:ext cx="7006857" cy="151571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Round Diagonal Corner Rectangle 34">
              <a:extLst>
                <a:ext uri="{FF2B5EF4-FFF2-40B4-BE49-F238E27FC236}">
                  <a16:creationId xmlns:a16="http://schemas.microsoft.com/office/drawing/2014/main" id="{0873C380-47A9-0AD4-4AF9-23B79CB12526}"/>
                </a:ext>
              </a:extLst>
            </p:cNvPr>
            <p:cNvSpPr/>
            <p:nvPr/>
          </p:nvSpPr>
          <p:spPr>
            <a:xfrm>
              <a:off x="404906" y="2238278"/>
              <a:ext cx="1580351" cy="305079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Metadata filters</a:t>
              </a:r>
            </a:p>
          </p:txBody>
        </p:sp>
        <p:sp>
          <p:nvSpPr>
            <p:cNvPr id="47" name="Round Diagonal Corner Rectangle 46">
              <a:extLst>
                <a:ext uri="{FF2B5EF4-FFF2-40B4-BE49-F238E27FC236}">
                  <a16:creationId xmlns:a16="http://schemas.microsoft.com/office/drawing/2014/main" id="{ACFCB3A7-E65C-82AF-C3AD-16AA13B529BC}"/>
                </a:ext>
              </a:extLst>
            </p:cNvPr>
            <p:cNvSpPr/>
            <p:nvPr/>
          </p:nvSpPr>
          <p:spPr>
            <a:xfrm>
              <a:off x="412943" y="3609124"/>
              <a:ext cx="1572315" cy="430741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Additional border noise correction</a:t>
              </a:r>
            </a:p>
          </p:txBody>
        </p:sp>
        <p:sp>
          <p:nvSpPr>
            <p:cNvPr id="49" name="Round Diagonal Corner Rectangle 48">
              <a:extLst>
                <a:ext uri="{FF2B5EF4-FFF2-40B4-BE49-F238E27FC236}">
                  <a16:creationId xmlns:a16="http://schemas.microsoft.com/office/drawing/2014/main" id="{84B14F22-3CDB-D1BB-58DA-D74022F798B6}"/>
                </a:ext>
              </a:extLst>
            </p:cNvPr>
            <p:cNvSpPr/>
            <p:nvPr/>
          </p:nvSpPr>
          <p:spPr>
            <a:xfrm>
              <a:off x="408507" y="4140307"/>
              <a:ext cx="1576751" cy="487159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Multi-temporal speckle filtering</a:t>
              </a:r>
            </a:p>
          </p:txBody>
        </p:sp>
        <p:sp>
          <p:nvSpPr>
            <p:cNvPr id="66" name="Round Diagonal Corner Rectangle 65">
              <a:extLst>
                <a:ext uri="{FF2B5EF4-FFF2-40B4-BE49-F238E27FC236}">
                  <a16:creationId xmlns:a16="http://schemas.microsoft.com/office/drawing/2014/main" id="{932CE511-7BAE-83B6-23E9-AC2DC00F8ED0}"/>
                </a:ext>
              </a:extLst>
            </p:cNvPr>
            <p:cNvSpPr/>
            <p:nvPr/>
          </p:nvSpPr>
          <p:spPr>
            <a:xfrm>
              <a:off x="409886" y="4711229"/>
              <a:ext cx="1576751" cy="559591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Combine orbital passes for both polarizations</a:t>
              </a: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5B92ED22-F352-3821-0F48-92B03B017AC3}"/>
                </a:ext>
              </a:extLst>
            </p:cNvPr>
            <p:cNvSpPr/>
            <p:nvPr/>
          </p:nvSpPr>
          <p:spPr>
            <a:xfrm>
              <a:off x="306857" y="2015142"/>
              <a:ext cx="1793677" cy="335041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4899C2E8-97EF-5F1A-F29F-4102861BE514}"/>
                </a:ext>
              </a:extLst>
            </p:cNvPr>
            <p:cNvSpPr txBox="1"/>
            <p:nvPr/>
          </p:nvSpPr>
          <p:spPr>
            <a:xfrm>
              <a:off x="531466" y="1847617"/>
              <a:ext cx="1303562" cy="2769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Pre-processing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BB8BBDF0-1B7E-E28A-E5A1-0FC9A9FE23EB}"/>
                </a:ext>
              </a:extLst>
            </p:cNvPr>
            <p:cNvSpPr/>
            <p:nvPr/>
          </p:nvSpPr>
          <p:spPr>
            <a:xfrm>
              <a:off x="417602" y="6057850"/>
              <a:ext cx="1682932" cy="108520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Median summer/winter VV, VH composites and GLCM texture features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ACA6515D-8BB7-908E-2D4B-FA0B5F46ABB2}"/>
                </a:ext>
              </a:extLst>
            </p:cNvPr>
            <p:cNvSpPr/>
            <p:nvPr/>
          </p:nvSpPr>
          <p:spPr>
            <a:xfrm>
              <a:off x="1672359" y="7614158"/>
              <a:ext cx="1655854" cy="109944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73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Random Forest Classifier SBCV and 10 folds (run for each combination of band inputs)</a:t>
              </a: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7351FA56-7F54-393F-7EF1-C7141F33D372}"/>
                </a:ext>
              </a:extLst>
            </p:cNvPr>
            <p:cNvSpPr/>
            <p:nvPr/>
          </p:nvSpPr>
          <p:spPr>
            <a:xfrm>
              <a:off x="306857" y="5627671"/>
              <a:ext cx="3767892" cy="157319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446C96A7-FB6A-DA16-99A1-BC790C92A115}"/>
                </a:ext>
              </a:extLst>
            </p:cNvPr>
            <p:cNvSpPr txBox="1"/>
            <p:nvPr/>
          </p:nvSpPr>
          <p:spPr>
            <a:xfrm>
              <a:off x="509184" y="5761656"/>
              <a:ext cx="1426994" cy="276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Sentinel-1 Inputs</a:t>
              </a:r>
            </a:p>
          </p:txBody>
        </p:sp>
        <p:sp>
          <p:nvSpPr>
            <p:cNvPr id="177" name="Round Diagonal Corner Rectangle 176">
              <a:extLst>
                <a:ext uri="{FF2B5EF4-FFF2-40B4-BE49-F238E27FC236}">
                  <a16:creationId xmlns:a16="http://schemas.microsoft.com/office/drawing/2014/main" id="{460D674E-532E-D900-77E4-67F126E57703}"/>
                </a:ext>
              </a:extLst>
            </p:cNvPr>
            <p:cNvSpPr/>
            <p:nvPr/>
          </p:nvSpPr>
          <p:spPr>
            <a:xfrm>
              <a:off x="2514223" y="2240362"/>
              <a:ext cx="1499590" cy="312259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Metadata filters</a:t>
              </a:r>
            </a:p>
          </p:txBody>
        </p:sp>
        <p:sp>
          <p:nvSpPr>
            <p:cNvPr id="178" name="Round Diagonal Corner Rectangle 177">
              <a:extLst>
                <a:ext uri="{FF2B5EF4-FFF2-40B4-BE49-F238E27FC236}">
                  <a16:creationId xmlns:a16="http://schemas.microsoft.com/office/drawing/2014/main" id="{45FB4835-2962-43A8-1FF4-26D66E721D52}"/>
                </a:ext>
              </a:extLst>
            </p:cNvPr>
            <p:cNvSpPr/>
            <p:nvPr/>
          </p:nvSpPr>
          <p:spPr>
            <a:xfrm>
              <a:off x="2504996" y="3826603"/>
              <a:ext cx="1508243" cy="484373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Cloud and cloud shadow masking</a:t>
              </a:r>
            </a:p>
          </p:txBody>
        </p:sp>
        <p:sp>
          <p:nvSpPr>
            <p:cNvPr id="179" name="Round Diagonal Corner Rectangle 178">
              <a:extLst>
                <a:ext uri="{FF2B5EF4-FFF2-40B4-BE49-F238E27FC236}">
                  <a16:creationId xmlns:a16="http://schemas.microsoft.com/office/drawing/2014/main" id="{A12A0F8C-4675-BAD9-4B4F-EAA21B175C96}"/>
                </a:ext>
              </a:extLst>
            </p:cNvPr>
            <p:cNvSpPr/>
            <p:nvPr/>
          </p:nvSpPr>
          <p:spPr>
            <a:xfrm>
              <a:off x="2504996" y="4426676"/>
              <a:ext cx="1508243" cy="484373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Calculate spectral vegetation indices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589B0041-2F87-6E8D-FD53-CD1150C26A27}"/>
                </a:ext>
              </a:extLst>
            </p:cNvPr>
            <p:cNvSpPr/>
            <p:nvPr/>
          </p:nvSpPr>
          <p:spPr>
            <a:xfrm>
              <a:off x="2393910" y="2018693"/>
              <a:ext cx="1751418" cy="2993644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C95B8C7-35A5-EE84-E6F7-9CB1FE005ECB}"/>
                </a:ext>
              </a:extLst>
            </p:cNvPr>
            <p:cNvSpPr/>
            <p:nvPr/>
          </p:nvSpPr>
          <p:spPr>
            <a:xfrm>
              <a:off x="2269791" y="6057850"/>
              <a:ext cx="1682933" cy="10852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Median summer/autumn spectral composites and vegetation indices</a:t>
              </a: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B44F1D0E-DE4A-A004-CB55-0F35FD259121}"/>
                </a:ext>
              </a:extLst>
            </p:cNvPr>
            <p:cNvSpPr/>
            <p:nvPr/>
          </p:nvSpPr>
          <p:spPr>
            <a:xfrm>
              <a:off x="2521574" y="2684374"/>
              <a:ext cx="1492239" cy="48295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Summer stack (June-Aug)</a:t>
              </a: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437637D-BBEE-391A-EB21-533542F3DECC}"/>
                </a:ext>
              </a:extLst>
            </p:cNvPr>
            <p:cNvSpPr/>
            <p:nvPr/>
          </p:nvSpPr>
          <p:spPr>
            <a:xfrm>
              <a:off x="2520265" y="3274011"/>
              <a:ext cx="1467445" cy="455721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Autumn stack (Sept-Nov)</a:t>
              </a: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E8A3484E-5BF1-50CD-B94A-C1BBEB7B29C6}"/>
                </a:ext>
              </a:extLst>
            </p:cNvPr>
            <p:cNvSpPr txBox="1"/>
            <p:nvPr/>
          </p:nvSpPr>
          <p:spPr>
            <a:xfrm>
              <a:off x="2372069" y="5770492"/>
              <a:ext cx="1426994" cy="276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Sentinel-2 Inputs</a:t>
              </a:r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A08881BC-B536-D2BA-1DA3-5996A534B4BC}"/>
                </a:ext>
              </a:extLst>
            </p:cNvPr>
            <p:cNvSpPr/>
            <p:nvPr/>
          </p:nvSpPr>
          <p:spPr>
            <a:xfrm>
              <a:off x="5066995" y="5893374"/>
              <a:ext cx="1730260" cy="1047591"/>
            </a:xfrm>
            <a:prstGeom prst="can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067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067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Sampled Presence / Background Reference Data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A98BF4A-9597-0BC9-A4C4-0BCD73FCAA52}"/>
                </a:ext>
              </a:extLst>
            </p:cNvPr>
            <p:cNvSpPr/>
            <p:nvPr/>
          </p:nvSpPr>
          <p:spPr>
            <a:xfrm>
              <a:off x="1447627" y="5486742"/>
              <a:ext cx="1571442" cy="273391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Input Image Stack</a:t>
              </a:r>
            </a:p>
          </p:txBody>
        </p:sp>
        <p:sp>
          <p:nvSpPr>
            <p:cNvPr id="40" name="Snip Diagonal Corner Rectangle 39">
              <a:extLst>
                <a:ext uri="{FF2B5EF4-FFF2-40B4-BE49-F238E27FC236}">
                  <a16:creationId xmlns:a16="http://schemas.microsoft.com/office/drawing/2014/main" id="{A90E085C-7670-A6CC-C408-238E011FF94F}"/>
                </a:ext>
              </a:extLst>
            </p:cNvPr>
            <p:cNvSpPr/>
            <p:nvPr/>
          </p:nvSpPr>
          <p:spPr>
            <a:xfrm>
              <a:off x="404906" y="7619556"/>
              <a:ext cx="1090044" cy="1110702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Model tuning and feature selection (sensitivity)</a:t>
              </a:r>
            </a:p>
          </p:txBody>
        </p:sp>
        <p:sp>
          <p:nvSpPr>
            <p:cNvPr id="41" name="Snip Diagonal Corner Rectangle 40">
              <a:extLst>
                <a:ext uri="{FF2B5EF4-FFF2-40B4-BE49-F238E27FC236}">
                  <a16:creationId xmlns:a16="http://schemas.microsoft.com/office/drawing/2014/main" id="{4D00CB96-376B-ED32-8BBD-8BB5DFBE4E83}"/>
                </a:ext>
              </a:extLst>
            </p:cNvPr>
            <p:cNvSpPr/>
            <p:nvPr/>
          </p:nvSpPr>
          <p:spPr>
            <a:xfrm>
              <a:off x="5524361" y="8146569"/>
              <a:ext cx="1238268" cy="567033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Feature importance and accuracy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2863FA3-FB7D-09AD-1C56-09F084C21677}"/>
                </a:ext>
              </a:extLst>
            </p:cNvPr>
            <p:cNvSpPr/>
            <p:nvPr/>
          </p:nvSpPr>
          <p:spPr>
            <a:xfrm>
              <a:off x="4969428" y="2022859"/>
              <a:ext cx="1870745" cy="33776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230A5863-BBD5-1A96-5F7A-3FCCC487AB3A}"/>
                </a:ext>
              </a:extLst>
            </p:cNvPr>
            <p:cNvSpPr/>
            <p:nvPr/>
          </p:nvSpPr>
          <p:spPr>
            <a:xfrm>
              <a:off x="5055225" y="2212559"/>
              <a:ext cx="1720609" cy="7660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Quaking Aspen Mask (USFS ITSP &amp; TreeMap)</a:t>
              </a:r>
            </a:p>
          </p:txBody>
        </p:sp>
        <p:sp>
          <p:nvSpPr>
            <p:cNvPr id="62" name="Round Diagonal Corner Rectangle 61">
              <a:extLst>
                <a:ext uri="{FF2B5EF4-FFF2-40B4-BE49-F238E27FC236}">
                  <a16:creationId xmlns:a16="http://schemas.microsoft.com/office/drawing/2014/main" id="{4E9B91E9-DB84-FCD0-2307-06D41D132B3D}"/>
                </a:ext>
              </a:extLst>
            </p:cNvPr>
            <p:cNvSpPr/>
            <p:nvPr/>
          </p:nvSpPr>
          <p:spPr>
            <a:xfrm>
              <a:off x="5055224" y="3084311"/>
              <a:ext cx="1718880" cy="559191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sample 1000 plot centers within aspen mask</a:t>
              </a:r>
            </a:p>
          </p:txBody>
        </p:sp>
        <p:sp>
          <p:nvSpPr>
            <p:cNvPr id="70" name="Round Diagonal Corner Rectangle 69">
              <a:extLst>
                <a:ext uri="{FF2B5EF4-FFF2-40B4-BE49-F238E27FC236}">
                  <a16:creationId xmlns:a16="http://schemas.microsoft.com/office/drawing/2014/main" id="{9AE1EFBD-9EF2-D22C-F2FB-DC379F365797}"/>
                </a:ext>
              </a:extLst>
            </p:cNvPr>
            <p:cNvSpPr/>
            <p:nvPr/>
          </p:nvSpPr>
          <p:spPr>
            <a:xfrm>
              <a:off x="5055225" y="3776519"/>
              <a:ext cx="1718880" cy="559190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Label aspen pixels by analyst using NAIP imagery</a:t>
              </a: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959EBC0-B5D1-3898-9061-75A9B6419ACA}"/>
                </a:ext>
              </a:extLst>
            </p:cNvPr>
            <p:cNvSpPr/>
            <p:nvPr/>
          </p:nvSpPr>
          <p:spPr>
            <a:xfrm>
              <a:off x="5066995" y="4433683"/>
              <a:ext cx="1718881" cy="87645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Background reference data:</a:t>
              </a:r>
            </a:p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Stratified sample of LANDFIRE EVT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9E4C0E5-41C7-962F-7BC3-FFE925E9E67B}"/>
                </a:ext>
              </a:extLst>
            </p:cNvPr>
            <p:cNvSpPr/>
            <p:nvPr/>
          </p:nvSpPr>
          <p:spPr>
            <a:xfrm>
              <a:off x="2372069" y="9008471"/>
              <a:ext cx="2683155" cy="54739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Map of quaking aspen forest cover at 10-meter spatial resolution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D473B96-6551-4915-7D74-CF1E57082D48}"/>
                </a:ext>
              </a:extLst>
            </p:cNvPr>
            <p:cNvSpPr/>
            <p:nvPr/>
          </p:nvSpPr>
          <p:spPr>
            <a:xfrm>
              <a:off x="2376585" y="568669"/>
              <a:ext cx="1784922" cy="1016929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Sentinel-2 (S2) Multispectral Instrument (MSI) Level 2A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0C84D92-BFD6-9F95-A4A5-00425A5BC5A8}"/>
                </a:ext>
              </a:extLst>
            </p:cNvPr>
            <p:cNvSpPr/>
            <p:nvPr/>
          </p:nvSpPr>
          <p:spPr>
            <a:xfrm>
              <a:off x="306857" y="561154"/>
              <a:ext cx="1784922" cy="1027027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Sentinel-1 (S1) C-Band Synthetic Aperture Radar (SAR)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F3CFBBA-2194-93A5-ABF3-5CF92523EA76}"/>
                </a:ext>
              </a:extLst>
            </p:cNvPr>
            <p:cNvSpPr txBox="1"/>
            <p:nvPr/>
          </p:nvSpPr>
          <p:spPr>
            <a:xfrm>
              <a:off x="1295936" y="315768"/>
              <a:ext cx="1868466" cy="311175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22" b="1" dirty="0">
                  <a:latin typeface="Arial" panose="020B0604020202020204" pitchFamily="34" charset="0"/>
                  <a:cs typeface="Arial" panose="020B0604020202020204" pitchFamily="34" charset="0"/>
                </a:rPr>
                <a:t>Satellite Imagery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87F6029-2BE7-7965-C53C-8C9683A57E17}"/>
                </a:ext>
              </a:extLst>
            </p:cNvPr>
            <p:cNvSpPr txBox="1"/>
            <p:nvPr/>
          </p:nvSpPr>
          <p:spPr>
            <a:xfrm>
              <a:off x="2612712" y="1873255"/>
              <a:ext cx="1303562" cy="2769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Pre-processing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9A2C580-3CA2-4B93-96FF-DF7AD630D81D}"/>
                </a:ext>
              </a:extLst>
            </p:cNvPr>
            <p:cNvSpPr/>
            <p:nvPr/>
          </p:nvSpPr>
          <p:spPr>
            <a:xfrm>
              <a:off x="4961997" y="579081"/>
              <a:ext cx="1892043" cy="1016929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National Agricultural Imagery Program (NAIP)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653B368-5612-1D45-4036-938C3F7D733A}"/>
                </a:ext>
              </a:extLst>
            </p:cNvPr>
            <p:cNvSpPr txBox="1"/>
            <p:nvPr/>
          </p:nvSpPr>
          <p:spPr>
            <a:xfrm>
              <a:off x="5156616" y="315768"/>
              <a:ext cx="1496367" cy="311175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22" b="1" dirty="0">
                  <a:latin typeface="Arial" panose="020B0604020202020204" pitchFamily="34" charset="0"/>
                  <a:cs typeface="Arial" panose="020B0604020202020204" pitchFamily="34" charset="0"/>
                </a:rPr>
                <a:t>Aerial Imagery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FB07E258-17E4-028D-9954-493C004F3DFA}"/>
                </a:ext>
              </a:extLst>
            </p:cNvPr>
            <p:cNvSpPr txBox="1"/>
            <p:nvPr/>
          </p:nvSpPr>
          <p:spPr>
            <a:xfrm>
              <a:off x="5386286" y="1848225"/>
              <a:ext cx="1160511" cy="2769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Training Data</a:t>
              </a: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F0150A4B-378B-7BA1-F9B3-64F5BE1D838E}"/>
                </a:ext>
              </a:extLst>
            </p:cNvPr>
            <p:cNvSpPr/>
            <p:nvPr/>
          </p:nvSpPr>
          <p:spPr>
            <a:xfrm>
              <a:off x="306857" y="7480059"/>
              <a:ext cx="6547183" cy="133302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A8307C03-56C2-45B4-358D-272A57F5CE98}"/>
                </a:ext>
              </a:extLst>
            </p:cNvPr>
            <p:cNvCxnSpPr>
              <a:cxnSpLocks/>
              <a:stCxn id="163" idx="3"/>
              <a:endCxn id="2" idx="2"/>
            </p:cNvCxnSpPr>
            <p:nvPr/>
          </p:nvCxnSpPr>
          <p:spPr>
            <a:xfrm>
              <a:off x="4074749" y="6414267"/>
              <a:ext cx="992246" cy="2903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B5F50C18-DC35-D2AD-5A23-306313B8AD20}"/>
                </a:ext>
              </a:extLst>
            </p:cNvPr>
            <p:cNvSpPr/>
            <p:nvPr/>
          </p:nvSpPr>
          <p:spPr>
            <a:xfrm>
              <a:off x="2091779" y="7270815"/>
              <a:ext cx="3150371" cy="273391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Classification and Accuracy Assessment</a:t>
              </a:r>
            </a:p>
          </p:txBody>
        </p:sp>
        <p:cxnSp>
          <p:nvCxnSpPr>
            <p:cNvPr id="159" name="Elbow Connector 158">
              <a:extLst>
                <a:ext uri="{FF2B5EF4-FFF2-40B4-BE49-F238E27FC236}">
                  <a16:creationId xmlns:a16="http://schemas.microsoft.com/office/drawing/2014/main" id="{6EFB6547-F9D6-E952-A692-CEF1FBDDC4E3}"/>
                </a:ext>
              </a:extLst>
            </p:cNvPr>
            <p:cNvCxnSpPr>
              <a:cxnSpLocks/>
              <a:stCxn id="163" idx="1"/>
              <a:endCxn id="111" idx="1"/>
            </p:cNvCxnSpPr>
            <p:nvPr/>
          </p:nvCxnSpPr>
          <p:spPr>
            <a:xfrm rot="10800000" flipV="1">
              <a:off x="306857" y="6414266"/>
              <a:ext cx="12700" cy="1732303"/>
            </a:xfrm>
            <a:prstGeom prst="bentConnector3">
              <a:avLst>
                <a:gd name="adj1" fmla="val 1800000"/>
              </a:avLst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Elbow Connector 168">
              <a:extLst>
                <a:ext uri="{FF2B5EF4-FFF2-40B4-BE49-F238E27FC236}">
                  <a16:creationId xmlns:a16="http://schemas.microsoft.com/office/drawing/2014/main" id="{4D5B03A6-B56A-BB77-8984-DFC045C83ED9}"/>
                </a:ext>
              </a:extLst>
            </p:cNvPr>
            <p:cNvCxnSpPr>
              <a:cxnSpLocks/>
              <a:stCxn id="2" idx="4"/>
              <a:endCxn id="111" idx="3"/>
            </p:cNvCxnSpPr>
            <p:nvPr/>
          </p:nvCxnSpPr>
          <p:spPr>
            <a:xfrm>
              <a:off x="6797255" y="6417170"/>
              <a:ext cx="56785" cy="1729400"/>
            </a:xfrm>
            <a:prstGeom prst="bentConnector3">
              <a:avLst>
                <a:gd name="adj1" fmla="val 502571"/>
              </a:avLst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4" name="Right Brace 213">
              <a:extLst>
                <a:ext uri="{FF2B5EF4-FFF2-40B4-BE49-F238E27FC236}">
                  <a16:creationId xmlns:a16="http://schemas.microsoft.com/office/drawing/2014/main" id="{68F6158E-052E-81D5-FEAC-13B8A5194EEA}"/>
                </a:ext>
              </a:extLst>
            </p:cNvPr>
            <p:cNvSpPr/>
            <p:nvPr/>
          </p:nvSpPr>
          <p:spPr>
            <a:xfrm rot="5400000">
              <a:off x="3565374" y="6299039"/>
              <a:ext cx="182330" cy="5210417"/>
            </a:xfrm>
            <a:prstGeom prst="rightBrace">
              <a:avLst/>
            </a:prstGeom>
            <a:ln w="158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B3A372D3-C990-D5A7-59B8-C746AAA1D1BB}"/>
                </a:ext>
              </a:extLst>
            </p:cNvPr>
            <p:cNvCxnSpPr>
              <a:cxnSpLocks/>
              <a:stCxn id="144" idx="2"/>
              <a:endCxn id="18" idx="0"/>
            </p:cNvCxnSpPr>
            <p:nvPr/>
          </p:nvCxnSpPr>
          <p:spPr>
            <a:xfrm>
              <a:off x="1203696" y="5365553"/>
              <a:ext cx="1029652" cy="121189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CB55F845-3693-C1A8-4E32-876AA7B601B5}"/>
                </a:ext>
              </a:extLst>
            </p:cNvPr>
            <p:cNvCxnSpPr>
              <a:cxnSpLocks/>
              <a:stCxn id="182" idx="2"/>
              <a:endCxn id="18" idx="0"/>
            </p:cNvCxnSpPr>
            <p:nvPr/>
          </p:nvCxnSpPr>
          <p:spPr>
            <a:xfrm flipH="1">
              <a:off x="2233348" y="5012337"/>
              <a:ext cx="1036271" cy="474405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8" name="Round Diagonal Corner Rectangle 257">
              <a:extLst>
                <a:ext uri="{FF2B5EF4-FFF2-40B4-BE49-F238E27FC236}">
                  <a16:creationId xmlns:a16="http://schemas.microsoft.com/office/drawing/2014/main" id="{B4F9854C-6816-5559-BD4F-441FF945E626}"/>
                </a:ext>
              </a:extLst>
            </p:cNvPr>
            <p:cNvSpPr/>
            <p:nvPr/>
          </p:nvSpPr>
          <p:spPr>
            <a:xfrm>
              <a:off x="4548964" y="7637907"/>
              <a:ext cx="818811" cy="1075694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Remove highly correlated bands</a:t>
              </a: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AEB4D8B-1A80-ED53-90A2-DEE56E6B8A0B}"/>
                </a:ext>
              </a:extLst>
            </p:cNvPr>
            <p:cNvSpPr/>
            <p:nvPr/>
          </p:nvSpPr>
          <p:spPr>
            <a:xfrm>
              <a:off x="404907" y="2627119"/>
              <a:ext cx="1572315" cy="37311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Winter stack (Dec-Feb)</a:t>
              </a: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DB4D95AC-2E40-4786-530E-6A801DC86807}"/>
                </a:ext>
              </a:extLst>
            </p:cNvPr>
            <p:cNvSpPr/>
            <p:nvPr/>
          </p:nvSpPr>
          <p:spPr>
            <a:xfrm>
              <a:off x="412943" y="3140401"/>
              <a:ext cx="1572315" cy="37311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Summer stack (June-Aug)</a:t>
              </a:r>
            </a:p>
          </p:txBody>
        </p:sp>
        <p:sp>
          <p:nvSpPr>
            <p:cNvPr id="127" name="Snip Diagonal Corner Rectangle 126">
              <a:extLst>
                <a:ext uri="{FF2B5EF4-FFF2-40B4-BE49-F238E27FC236}">
                  <a16:creationId xmlns:a16="http://schemas.microsoft.com/office/drawing/2014/main" id="{D227846F-654B-5F62-CD57-6ACBF0AFE2F1}"/>
                </a:ext>
              </a:extLst>
            </p:cNvPr>
            <p:cNvSpPr/>
            <p:nvPr/>
          </p:nvSpPr>
          <p:spPr>
            <a:xfrm>
              <a:off x="5671555" y="7694331"/>
              <a:ext cx="951230" cy="265808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Final model</a:t>
              </a:r>
            </a:p>
          </p:txBody>
        </p:sp>
        <p:sp>
          <p:nvSpPr>
            <p:cNvPr id="130" name="Snip Diagonal Corner Rectangle 129">
              <a:extLst>
                <a:ext uri="{FF2B5EF4-FFF2-40B4-BE49-F238E27FC236}">
                  <a16:creationId xmlns:a16="http://schemas.microsoft.com/office/drawing/2014/main" id="{0F3A50D8-0F20-2D7B-7AFF-DEDDED62C221}"/>
                </a:ext>
              </a:extLst>
            </p:cNvPr>
            <p:cNvSpPr/>
            <p:nvPr/>
          </p:nvSpPr>
          <p:spPr>
            <a:xfrm>
              <a:off x="3475040" y="7634979"/>
              <a:ext cx="951230" cy="1078622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Accuracy and Selection of best model</a:t>
              </a:r>
            </a:p>
          </p:txBody>
        </p:sp>
        <p:sp>
          <p:nvSpPr>
            <p:cNvPr id="135" name="Round Diagonal Corner Rectangle 134">
              <a:extLst>
                <a:ext uri="{FF2B5EF4-FFF2-40B4-BE49-F238E27FC236}">
                  <a16:creationId xmlns:a16="http://schemas.microsoft.com/office/drawing/2014/main" id="{21F5097C-FBD3-AB95-9717-1144184E0E8D}"/>
                </a:ext>
              </a:extLst>
            </p:cNvPr>
            <p:cNvSpPr/>
            <p:nvPr/>
          </p:nvSpPr>
          <p:spPr>
            <a:xfrm>
              <a:off x="5312010" y="9018817"/>
              <a:ext cx="1670320" cy="519403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Spatial agreement and landscape patch analysis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019D77CB-41CE-B4BB-A064-A9BD12E0BCE3}"/>
                </a:ext>
              </a:extLst>
            </p:cNvPr>
            <p:cNvCxnSpPr>
              <a:cxnSpLocks/>
              <a:stCxn id="19" idx="3"/>
              <a:endCxn id="135" idx="2"/>
            </p:cNvCxnSpPr>
            <p:nvPr/>
          </p:nvCxnSpPr>
          <p:spPr>
            <a:xfrm flipV="1">
              <a:off x="5055224" y="9278519"/>
              <a:ext cx="256786" cy="3647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BB49C30-D2C6-6AA5-7619-7385C3ABBFC1}"/>
                </a:ext>
              </a:extLst>
            </p:cNvPr>
            <p:cNvCxnSpPr>
              <a:cxnSpLocks/>
              <a:stCxn id="258" idx="0"/>
              <a:endCxn id="127" idx="2"/>
            </p:cNvCxnSpPr>
            <p:nvPr/>
          </p:nvCxnSpPr>
          <p:spPr>
            <a:xfrm flipV="1">
              <a:off x="5367775" y="7827235"/>
              <a:ext cx="303780" cy="348519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C4DF55F-0581-D8FC-52A7-B71187CA80F2}"/>
                </a:ext>
              </a:extLst>
            </p:cNvPr>
            <p:cNvCxnSpPr>
              <a:cxnSpLocks/>
              <a:stCxn id="127" idx="1"/>
              <a:endCxn id="41" idx="3"/>
            </p:cNvCxnSpPr>
            <p:nvPr/>
          </p:nvCxnSpPr>
          <p:spPr>
            <a:xfrm flipH="1">
              <a:off x="6143495" y="7960139"/>
              <a:ext cx="3675" cy="18643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598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4DB2B8-592A-70C9-1E62-BEA9593976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roup 222">
            <a:extLst>
              <a:ext uri="{FF2B5EF4-FFF2-40B4-BE49-F238E27FC236}">
                <a16:creationId xmlns:a16="http://schemas.microsoft.com/office/drawing/2014/main" id="{17DF8B2E-C0DA-A2A7-B3F1-14A4B596D9B0}"/>
              </a:ext>
            </a:extLst>
          </p:cNvPr>
          <p:cNvGrpSpPr/>
          <p:nvPr/>
        </p:nvGrpSpPr>
        <p:grpSpPr>
          <a:xfrm>
            <a:off x="154171" y="265070"/>
            <a:ext cx="7006857" cy="9336130"/>
            <a:chOff x="138223" y="219731"/>
            <a:chExt cx="7006857" cy="9336130"/>
          </a:xfrm>
        </p:grpSpPr>
        <p:sp>
          <p:nvSpPr>
            <p:cNvPr id="68" name="Left Bracket 67">
              <a:extLst>
                <a:ext uri="{FF2B5EF4-FFF2-40B4-BE49-F238E27FC236}">
                  <a16:creationId xmlns:a16="http://schemas.microsoft.com/office/drawing/2014/main" id="{A036EA4C-4444-28E9-6E91-924E03AE455F}"/>
                </a:ext>
              </a:extLst>
            </p:cNvPr>
            <p:cNvSpPr/>
            <p:nvPr/>
          </p:nvSpPr>
          <p:spPr>
            <a:xfrm rot="10800000">
              <a:off x="1965164" y="2801242"/>
              <a:ext cx="45719" cy="545763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4" name="Left Bracket 63">
              <a:extLst>
                <a:ext uri="{FF2B5EF4-FFF2-40B4-BE49-F238E27FC236}">
                  <a16:creationId xmlns:a16="http://schemas.microsoft.com/office/drawing/2014/main" id="{EB119FA1-2F2D-347D-28BB-A715F53AEB5A}"/>
                </a:ext>
              </a:extLst>
            </p:cNvPr>
            <p:cNvSpPr/>
            <p:nvPr/>
          </p:nvSpPr>
          <p:spPr>
            <a:xfrm>
              <a:off x="357035" y="2796273"/>
              <a:ext cx="78233" cy="550733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7" name="Left Bracket 96">
              <a:extLst>
                <a:ext uri="{FF2B5EF4-FFF2-40B4-BE49-F238E27FC236}">
                  <a16:creationId xmlns:a16="http://schemas.microsoft.com/office/drawing/2014/main" id="{2B3DF0D5-3A48-9046-B9AE-EF11E5FBF384}"/>
                </a:ext>
              </a:extLst>
            </p:cNvPr>
            <p:cNvSpPr/>
            <p:nvPr/>
          </p:nvSpPr>
          <p:spPr>
            <a:xfrm>
              <a:off x="2459277" y="2895178"/>
              <a:ext cx="45719" cy="626691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8" name="Left Bracket 97">
              <a:extLst>
                <a:ext uri="{FF2B5EF4-FFF2-40B4-BE49-F238E27FC236}">
                  <a16:creationId xmlns:a16="http://schemas.microsoft.com/office/drawing/2014/main" id="{209010DA-2CC9-04E7-C740-7281F244BF60}"/>
                </a:ext>
              </a:extLst>
            </p:cNvPr>
            <p:cNvSpPr/>
            <p:nvPr/>
          </p:nvSpPr>
          <p:spPr>
            <a:xfrm rot="10800000">
              <a:off x="3994585" y="2895178"/>
              <a:ext cx="78168" cy="626691"/>
            </a:xfrm>
            <a:prstGeom prst="leftBracket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985F64D-0E80-2BFF-9499-89494D16708F}"/>
                </a:ext>
              </a:extLst>
            </p:cNvPr>
            <p:cNvCxnSpPr>
              <a:cxnSpLocks/>
              <a:stCxn id="40" idx="2"/>
              <a:endCxn id="258" idx="2"/>
            </p:cNvCxnSpPr>
            <p:nvPr/>
          </p:nvCxnSpPr>
          <p:spPr>
            <a:xfrm>
              <a:off x="404906" y="8174907"/>
              <a:ext cx="4144058" cy="847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96901A2D-A539-031E-C55C-BE0369E441D2}"/>
                </a:ext>
              </a:extLst>
            </p:cNvPr>
            <p:cNvCxnSpPr>
              <a:cxnSpLocks/>
              <a:stCxn id="7" idx="2"/>
              <a:endCxn id="182" idx="2"/>
            </p:cNvCxnSpPr>
            <p:nvPr/>
          </p:nvCxnSpPr>
          <p:spPr>
            <a:xfrm>
              <a:off x="3269046" y="1585598"/>
              <a:ext cx="573" cy="3426739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D943A18-5AB8-D61F-F1BF-D24C64B0F32F}"/>
                </a:ext>
              </a:extLst>
            </p:cNvPr>
            <p:cNvCxnSpPr>
              <a:cxnSpLocks/>
              <a:stCxn id="14" idx="2"/>
              <a:endCxn id="144" idx="2"/>
            </p:cNvCxnSpPr>
            <p:nvPr/>
          </p:nvCxnSpPr>
          <p:spPr>
            <a:xfrm>
              <a:off x="1199318" y="1588181"/>
              <a:ext cx="4378" cy="3777372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3575212D-5F8A-4660-A566-7E90BA5A74FD}"/>
                </a:ext>
              </a:extLst>
            </p:cNvPr>
            <p:cNvCxnSpPr>
              <a:cxnSpLocks/>
              <a:stCxn id="33" idx="2"/>
              <a:endCxn id="2" idx="1"/>
            </p:cNvCxnSpPr>
            <p:nvPr/>
          </p:nvCxnSpPr>
          <p:spPr>
            <a:xfrm>
              <a:off x="5908019" y="1596010"/>
              <a:ext cx="24106" cy="4297364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18FE920-EB69-E467-67D7-DAF1C77EFFEE}"/>
                </a:ext>
              </a:extLst>
            </p:cNvPr>
            <p:cNvSpPr/>
            <p:nvPr/>
          </p:nvSpPr>
          <p:spPr>
            <a:xfrm>
              <a:off x="138223" y="219731"/>
              <a:ext cx="7006857" cy="1515719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Round Diagonal Corner Rectangle 34">
              <a:extLst>
                <a:ext uri="{FF2B5EF4-FFF2-40B4-BE49-F238E27FC236}">
                  <a16:creationId xmlns:a16="http://schemas.microsoft.com/office/drawing/2014/main" id="{07DFC692-A011-5538-B051-121773808555}"/>
                </a:ext>
              </a:extLst>
            </p:cNvPr>
            <p:cNvSpPr/>
            <p:nvPr/>
          </p:nvSpPr>
          <p:spPr>
            <a:xfrm>
              <a:off x="404906" y="2238278"/>
              <a:ext cx="1580351" cy="305079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Metadata filters</a:t>
              </a:r>
            </a:p>
          </p:txBody>
        </p:sp>
        <p:sp>
          <p:nvSpPr>
            <p:cNvPr id="47" name="Round Diagonal Corner Rectangle 46">
              <a:extLst>
                <a:ext uri="{FF2B5EF4-FFF2-40B4-BE49-F238E27FC236}">
                  <a16:creationId xmlns:a16="http://schemas.microsoft.com/office/drawing/2014/main" id="{2D3CB81E-3843-AAB8-C656-F07AA36949C6}"/>
                </a:ext>
              </a:extLst>
            </p:cNvPr>
            <p:cNvSpPr/>
            <p:nvPr/>
          </p:nvSpPr>
          <p:spPr>
            <a:xfrm>
              <a:off x="412943" y="3609124"/>
              <a:ext cx="1572315" cy="430741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Additional border noise correction</a:t>
              </a:r>
            </a:p>
          </p:txBody>
        </p:sp>
        <p:sp>
          <p:nvSpPr>
            <p:cNvPr id="49" name="Round Diagonal Corner Rectangle 48">
              <a:extLst>
                <a:ext uri="{FF2B5EF4-FFF2-40B4-BE49-F238E27FC236}">
                  <a16:creationId xmlns:a16="http://schemas.microsoft.com/office/drawing/2014/main" id="{2DD6CFE5-3145-BD0F-0928-A72E4C60F6CF}"/>
                </a:ext>
              </a:extLst>
            </p:cNvPr>
            <p:cNvSpPr/>
            <p:nvPr/>
          </p:nvSpPr>
          <p:spPr>
            <a:xfrm>
              <a:off x="408507" y="4140307"/>
              <a:ext cx="1576751" cy="487159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Multi-temporal speckle filtering</a:t>
              </a:r>
            </a:p>
          </p:txBody>
        </p:sp>
        <p:sp>
          <p:nvSpPr>
            <p:cNvPr id="66" name="Round Diagonal Corner Rectangle 65">
              <a:extLst>
                <a:ext uri="{FF2B5EF4-FFF2-40B4-BE49-F238E27FC236}">
                  <a16:creationId xmlns:a16="http://schemas.microsoft.com/office/drawing/2014/main" id="{9209E25F-57F5-7D4A-841F-D38A8690D164}"/>
                </a:ext>
              </a:extLst>
            </p:cNvPr>
            <p:cNvSpPr/>
            <p:nvPr/>
          </p:nvSpPr>
          <p:spPr>
            <a:xfrm>
              <a:off x="409886" y="4711229"/>
              <a:ext cx="1576751" cy="559591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Combine orbital passes for both polarizations</a:t>
              </a: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3DD8B6AF-D682-C09D-289E-E10BE83FFD28}"/>
                </a:ext>
              </a:extLst>
            </p:cNvPr>
            <p:cNvSpPr/>
            <p:nvPr/>
          </p:nvSpPr>
          <p:spPr>
            <a:xfrm>
              <a:off x="306857" y="2015142"/>
              <a:ext cx="1793677" cy="3350411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1992FBF1-40AC-CA30-A089-47B6D907C50C}"/>
                </a:ext>
              </a:extLst>
            </p:cNvPr>
            <p:cNvSpPr txBox="1"/>
            <p:nvPr/>
          </p:nvSpPr>
          <p:spPr>
            <a:xfrm>
              <a:off x="531466" y="1847617"/>
              <a:ext cx="1303562" cy="2769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Pre-processing</a:t>
              </a:r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9ECCCE1-F786-71DF-1A7D-826506A617EE}"/>
                </a:ext>
              </a:extLst>
            </p:cNvPr>
            <p:cNvSpPr/>
            <p:nvPr/>
          </p:nvSpPr>
          <p:spPr>
            <a:xfrm>
              <a:off x="417602" y="6057850"/>
              <a:ext cx="1682932" cy="108520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Median summer/winter VV, VH composites and GLCM texture features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8B850851-53D9-EE48-455C-68C4C940A653}"/>
                </a:ext>
              </a:extLst>
            </p:cNvPr>
            <p:cNvSpPr/>
            <p:nvPr/>
          </p:nvSpPr>
          <p:spPr>
            <a:xfrm>
              <a:off x="1672359" y="7614158"/>
              <a:ext cx="1655854" cy="109944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73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Random Forest Classifier SBCV and 10 folds (run for each combination of band inputs)</a:t>
              </a:r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E6260D81-883B-037D-914C-499368BE4BA0}"/>
                </a:ext>
              </a:extLst>
            </p:cNvPr>
            <p:cNvSpPr/>
            <p:nvPr/>
          </p:nvSpPr>
          <p:spPr>
            <a:xfrm>
              <a:off x="306857" y="5627671"/>
              <a:ext cx="3767892" cy="157319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91813C33-C456-2D54-9612-07E035825D36}"/>
                </a:ext>
              </a:extLst>
            </p:cNvPr>
            <p:cNvSpPr txBox="1"/>
            <p:nvPr/>
          </p:nvSpPr>
          <p:spPr>
            <a:xfrm>
              <a:off x="509184" y="5761656"/>
              <a:ext cx="1426994" cy="276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Sentinel-1 Inputs</a:t>
              </a:r>
            </a:p>
          </p:txBody>
        </p:sp>
        <p:sp>
          <p:nvSpPr>
            <p:cNvPr id="177" name="Round Diagonal Corner Rectangle 176">
              <a:extLst>
                <a:ext uri="{FF2B5EF4-FFF2-40B4-BE49-F238E27FC236}">
                  <a16:creationId xmlns:a16="http://schemas.microsoft.com/office/drawing/2014/main" id="{10E15FBE-D732-A96F-6B61-75451EFAA1AE}"/>
                </a:ext>
              </a:extLst>
            </p:cNvPr>
            <p:cNvSpPr/>
            <p:nvPr/>
          </p:nvSpPr>
          <p:spPr>
            <a:xfrm>
              <a:off x="2514223" y="2240362"/>
              <a:ext cx="1499590" cy="312259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Metadata filters</a:t>
              </a:r>
            </a:p>
          </p:txBody>
        </p:sp>
        <p:sp>
          <p:nvSpPr>
            <p:cNvPr id="178" name="Round Diagonal Corner Rectangle 177">
              <a:extLst>
                <a:ext uri="{FF2B5EF4-FFF2-40B4-BE49-F238E27FC236}">
                  <a16:creationId xmlns:a16="http://schemas.microsoft.com/office/drawing/2014/main" id="{DA21DC90-202E-15AE-D303-71336FD0527E}"/>
                </a:ext>
              </a:extLst>
            </p:cNvPr>
            <p:cNvSpPr/>
            <p:nvPr/>
          </p:nvSpPr>
          <p:spPr>
            <a:xfrm>
              <a:off x="2504996" y="3826603"/>
              <a:ext cx="1508243" cy="484373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Cloud and cloud shadow masking</a:t>
              </a:r>
            </a:p>
          </p:txBody>
        </p:sp>
        <p:sp>
          <p:nvSpPr>
            <p:cNvPr id="179" name="Round Diagonal Corner Rectangle 178">
              <a:extLst>
                <a:ext uri="{FF2B5EF4-FFF2-40B4-BE49-F238E27FC236}">
                  <a16:creationId xmlns:a16="http://schemas.microsoft.com/office/drawing/2014/main" id="{15294E9C-3BBE-21D7-8F49-25E6AA7E3B41}"/>
                </a:ext>
              </a:extLst>
            </p:cNvPr>
            <p:cNvSpPr/>
            <p:nvPr/>
          </p:nvSpPr>
          <p:spPr>
            <a:xfrm>
              <a:off x="2504996" y="4426676"/>
              <a:ext cx="1508243" cy="484373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Calculate spectral vegetation indices</a:t>
              </a:r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2193578F-079F-A888-0592-4BB5C94F21D7}"/>
                </a:ext>
              </a:extLst>
            </p:cNvPr>
            <p:cNvSpPr/>
            <p:nvPr/>
          </p:nvSpPr>
          <p:spPr>
            <a:xfrm>
              <a:off x="2393910" y="2018693"/>
              <a:ext cx="1751418" cy="2993644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50398DE-0813-1817-EE46-AE28C7A8C509}"/>
                </a:ext>
              </a:extLst>
            </p:cNvPr>
            <p:cNvSpPr/>
            <p:nvPr/>
          </p:nvSpPr>
          <p:spPr>
            <a:xfrm>
              <a:off x="2269791" y="6057850"/>
              <a:ext cx="1682933" cy="1085206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Median summer/autumn spectral composites and vegetation indices</a:t>
              </a: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3D560438-C173-3DA5-EC61-D00781848E38}"/>
                </a:ext>
              </a:extLst>
            </p:cNvPr>
            <p:cNvSpPr/>
            <p:nvPr/>
          </p:nvSpPr>
          <p:spPr>
            <a:xfrm>
              <a:off x="2521574" y="2684374"/>
              <a:ext cx="1492239" cy="482953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Summer stack (June-Aug)</a:t>
              </a: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0FC381DF-2B7A-2DFC-CCEA-9E016936DE0C}"/>
                </a:ext>
              </a:extLst>
            </p:cNvPr>
            <p:cNvSpPr/>
            <p:nvPr/>
          </p:nvSpPr>
          <p:spPr>
            <a:xfrm>
              <a:off x="2520265" y="3274011"/>
              <a:ext cx="1467445" cy="455721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Autumn stack (Sept-Nov)</a:t>
              </a:r>
            </a:p>
          </p:txBody>
        </p:sp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8F71740B-71EC-EEA3-601D-7D45E32D52ED}"/>
                </a:ext>
              </a:extLst>
            </p:cNvPr>
            <p:cNvSpPr txBox="1"/>
            <p:nvPr/>
          </p:nvSpPr>
          <p:spPr>
            <a:xfrm>
              <a:off x="2372069" y="5770492"/>
              <a:ext cx="1426994" cy="276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Sentinel-2 Inputs</a:t>
              </a:r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97B3B197-AB2B-66D7-31B1-68F8EE8941B1}"/>
                </a:ext>
              </a:extLst>
            </p:cNvPr>
            <p:cNvSpPr/>
            <p:nvPr/>
          </p:nvSpPr>
          <p:spPr>
            <a:xfrm>
              <a:off x="5066995" y="5893374"/>
              <a:ext cx="1730260" cy="1047591"/>
            </a:xfrm>
            <a:prstGeom prst="can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067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067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Sampled Presence / Background Reference Data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9F40FE5-0D77-083C-37E0-BE709B6CF22B}"/>
                </a:ext>
              </a:extLst>
            </p:cNvPr>
            <p:cNvSpPr/>
            <p:nvPr/>
          </p:nvSpPr>
          <p:spPr>
            <a:xfrm>
              <a:off x="1447627" y="5486742"/>
              <a:ext cx="1571442" cy="273391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Input Image Stack</a:t>
              </a:r>
            </a:p>
          </p:txBody>
        </p:sp>
        <p:sp>
          <p:nvSpPr>
            <p:cNvPr id="40" name="Snip Diagonal Corner Rectangle 39">
              <a:extLst>
                <a:ext uri="{FF2B5EF4-FFF2-40B4-BE49-F238E27FC236}">
                  <a16:creationId xmlns:a16="http://schemas.microsoft.com/office/drawing/2014/main" id="{6400AB97-F8D7-F94C-C77D-931BFE0F388B}"/>
                </a:ext>
              </a:extLst>
            </p:cNvPr>
            <p:cNvSpPr/>
            <p:nvPr/>
          </p:nvSpPr>
          <p:spPr>
            <a:xfrm>
              <a:off x="404906" y="7619556"/>
              <a:ext cx="1090044" cy="1110702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Model tuning and feature selection (sensitivity)</a:t>
              </a:r>
            </a:p>
          </p:txBody>
        </p:sp>
        <p:sp>
          <p:nvSpPr>
            <p:cNvPr id="41" name="Snip Diagonal Corner Rectangle 40">
              <a:extLst>
                <a:ext uri="{FF2B5EF4-FFF2-40B4-BE49-F238E27FC236}">
                  <a16:creationId xmlns:a16="http://schemas.microsoft.com/office/drawing/2014/main" id="{4FFD936B-8A05-EE2F-EDEF-19E008479753}"/>
                </a:ext>
              </a:extLst>
            </p:cNvPr>
            <p:cNvSpPr/>
            <p:nvPr/>
          </p:nvSpPr>
          <p:spPr>
            <a:xfrm>
              <a:off x="5524361" y="8146569"/>
              <a:ext cx="1238268" cy="567033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Feature importance and accuracy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83E956D-6738-25F3-D914-40EBF7705ECA}"/>
                </a:ext>
              </a:extLst>
            </p:cNvPr>
            <p:cNvSpPr/>
            <p:nvPr/>
          </p:nvSpPr>
          <p:spPr>
            <a:xfrm>
              <a:off x="4969428" y="2022859"/>
              <a:ext cx="1870745" cy="33776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A9C19E9F-F76F-635A-49AB-BC52A55F25D5}"/>
                </a:ext>
              </a:extLst>
            </p:cNvPr>
            <p:cNvSpPr/>
            <p:nvPr/>
          </p:nvSpPr>
          <p:spPr>
            <a:xfrm>
              <a:off x="5055225" y="2212559"/>
              <a:ext cx="1720609" cy="766047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Quaking Aspen Mask (</a:t>
              </a:r>
              <a:r>
                <a:rPr lang="en-US" sz="1067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USFS TreeMap</a:t>
              </a:r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62" name="Round Diagonal Corner Rectangle 61">
              <a:extLst>
                <a:ext uri="{FF2B5EF4-FFF2-40B4-BE49-F238E27FC236}">
                  <a16:creationId xmlns:a16="http://schemas.microsoft.com/office/drawing/2014/main" id="{CDC57744-2CAE-60B5-353D-B58F8CEE4961}"/>
                </a:ext>
              </a:extLst>
            </p:cNvPr>
            <p:cNvSpPr/>
            <p:nvPr/>
          </p:nvSpPr>
          <p:spPr>
            <a:xfrm>
              <a:off x="5055224" y="3084311"/>
              <a:ext cx="1718880" cy="559191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Random sample 1000 plot centers within aspen mask</a:t>
              </a:r>
            </a:p>
          </p:txBody>
        </p:sp>
        <p:sp>
          <p:nvSpPr>
            <p:cNvPr id="70" name="Round Diagonal Corner Rectangle 69">
              <a:extLst>
                <a:ext uri="{FF2B5EF4-FFF2-40B4-BE49-F238E27FC236}">
                  <a16:creationId xmlns:a16="http://schemas.microsoft.com/office/drawing/2014/main" id="{31AD471F-242D-372B-CE1B-101393BCA813}"/>
                </a:ext>
              </a:extLst>
            </p:cNvPr>
            <p:cNvSpPr/>
            <p:nvPr/>
          </p:nvSpPr>
          <p:spPr>
            <a:xfrm>
              <a:off x="5055225" y="3776519"/>
              <a:ext cx="1718880" cy="559190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Label aspen pixels by analyst using NAIP imagery</a:t>
              </a: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2C81485C-3C12-F359-5D67-186C8369371B}"/>
                </a:ext>
              </a:extLst>
            </p:cNvPr>
            <p:cNvSpPr/>
            <p:nvPr/>
          </p:nvSpPr>
          <p:spPr>
            <a:xfrm>
              <a:off x="5066995" y="4433683"/>
              <a:ext cx="1718881" cy="87645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Background reference data:</a:t>
              </a:r>
            </a:p>
            <a:p>
              <a:pPr algn="ctr"/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Stratified sample of LANDFIRE EVT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1A114C0-190C-1B84-A48C-7A1A482412ED}"/>
                </a:ext>
              </a:extLst>
            </p:cNvPr>
            <p:cNvSpPr/>
            <p:nvPr/>
          </p:nvSpPr>
          <p:spPr>
            <a:xfrm>
              <a:off x="2372069" y="9008471"/>
              <a:ext cx="2683155" cy="54739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Map of quaking aspen forest cover at 10-meter spatial resolution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17BB501-316E-A983-2C40-A7994C11F806}"/>
                </a:ext>
              </a:extLst>
            </p:cNvPr>
            <p:cNvSpPr/>
            <p:nvPr/>
          </p:nvSpPr>
          <p:spPr>
            <a:xfrm>
              <a:off x="2376585" y="568669"/>
              <a:ext cx="1784922" cy="1016929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Sentinel-2 (S2) Multispectral Instrument (MSI) Level 2A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6FCB06-087C-93C3-51F2-7AF6A2369B87}"/>
                </a:ext>
              </a:extLst>
            </p:cNvPr>
            <p:cNvSpPr/>
            <p:nvPr/>
          </p:nvSpPr>
          <p:spPr>
            <a:xfrm>
              <a:off x="306857" y="561154"/>
              <a:ext cx="1784922" cy="1027027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Sentinel-1 (S1) C-Band Synthetic Aperture Radar (SAR)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B3B7671-428D-B9F0-8026-26959FBCF7C6}"/>
                </a:ext>
              </a:extLst>
            </p:cNvPr>
            <p:cNvSpPr txBox="1"/>
            <p:nvPr/>
          </p:nvSpPr>
          <p:spPr>
            <a:xfrm>
              <a:off x="1295936" y="315768"/>
              <a:ext cx="1868466" cy="311175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22" b="1" dirty="0">
                  <a:latin typeface="Arial" panose="020B0604020202020204" pitchFamily="34" charset="0"/>
                  <a:cs typeface="Arial" panose="020B0604020202020204" pitchFamily="34" charset="0"/>
                </a:rPr>
                <a:t>Satellite Imagery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5B06D4C-AA8B-953B-7A63-37E064F86CEC}"/>
                </a:ext>
              </a:extLst>
            </p:cNvPr>
            <p:cNvSpPr txBox="1"/>
            <p:nvPr/>
          </p:nvSpPr>
          <p:spPr>
            <a:xfrm>
              <a:off x="2612712" y="1873255"/>
              <a:ext cx="1303562" cy="2769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Pre-processing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DDECCCB-FF1B-2EB8-E1B3-D9381B0C026B}"/>
                </a:ext>
              </a:extLst>
            </p:cNvPr>
            <p:cNvSpPr/>
            <p:nvPr/>
          </p:nvSpPr>
          <p:spPr>
            <a:xfrm>
              <a:off x="4961997" y="579081"/>
              <a:ext cx="1892043" cy="1016929"/>
            </a:xfrm>
            <a:prstGeom prst="rect">
              <a:avLst/>
            </a:prstGeom>
            <a:ln>
              <a:prstDash val="sysDot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80" dirty="0">
                  <a:solidFill>
                    <a:sysClr val="windowText" lastClr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National Agricultural Imagery Program (NAIP)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BA44E2EB-2314-8E53-F01C-CAF5684BFF4D}"/>
                </a:ext>
              </a:extLst>
            </p:cNvPr>
            <p:cNvSpPr txBox="1"/>
            <p:nvPr/>
          </p:nvSpPr>
          <p:spPr>
            <a:xfrm>
              <a:off x="5156616" y="315768"/>
              <a:ext cx="1496367" cy="311175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422" b="1" dirty="0">
                  <a:latin typeface="Arial" panose="020B0604020202020204" pitchFamily="34" charset="0"/>
                  <a:cs typeface="Arial" panose="020B0604020202020204" pitchFamily="34" charset="0"/>
                </a:rPr>
                <a:t>Aerial Imagery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4846B36B-0029-B2F7-02E3-6AE70A565159}"/>
                </a:ext>
              </a:extLst>
            </p:cNvPr>
            <p:cNvSpPr txBox="1"/>
            <p:nvPr/>
          </p:nvSpPr>
          <p:spPr>
            <a:xfrm>
              <a:off x="5386286" y="1848225"/>
              <a:ext cx="1160511" cy="276999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Training Data</a:t>
              </a: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5B9E4135-A074-30AF-2B3E-5D344BBC78FA}"/>
                </a:ext>
              </a:extLst>
            </p:cNvPr>
            <p:cNvSpPr/>
            <p:nvPr/>
          </p:nvSpPr>
          <p:spPr>
            <a:xfrm>
              <a:off x="306857" y="7480059"/>
              <a:ext cx="6547183" cy="133302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BEAE5080-EFF1-E919-01D4-C53E0544D030}"/>
                </a:ext>
              </a:extLst>
            </p:cNvPr>
            <p:cNvCxnSpPr>
              <a:cxnSpLocks/>
              <a:stCxn id="163" idx="3"/>
              <a:endCxn id="2" idx="2"/>
            </p:cNvCxnSpPr>
            <p:nvPr/>
          </p:nvCxnSpPr>
          <p:spPr>
            <a:xfrm>
              <a:off x="4074749" y="6414267"/>
              <a:ext cx="992246" cy="2903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E2D5683B-1E04-F02C-E3F5-E4DDE55D29A0}"/>
                </a:ext>
              </a:extLst>
            </p:cNvPr>
            <p:cNvSpPr/>
            <p:nvPr/>
          </p:nvSpPr>
          <p:spPr>
            <a:xfrm>
              <a:off x="2091779" y="7270815"/>
              <a:ext cx="3150371" cy="273391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Classification and Accuracy Assessment</a:t>
              </a:r>
            </a:p>
          </p:txBody>
        </p:sp>
        <p:cxnSp>
          <p:nvCxnSpPr>
            <p:cNvPr id="159" name="Elbow Connector 158">
              <a:extLst>
                <a:ext uri="{FF2B5EF4-FFF2-40B4-BE49-F238E27FC236}">
                  <a16:creationId xmlns:a16="http://schemas.microsoft.com/office/drawing/2014/main" id="{91287466-0563-EC05-7E2D-C3E0A082430B}"/>
                </a:ext>
              </a:extLst>
            </p:cNvPr>
            <p:cNvCxnSpPr>
              <a:cxnSpLocks/>
              <a:stCxn id="163" idx="1"/>
              <a:endCxn id="111" idx="1"/>
            </p:cNvCxnSpPr>
            <p:nvPr/>
          </p:nvCxnSpPr>
          <p:spPr>
            <a:xfrm rot="10800000" flipV="1">
              <a:off x="306857" y="6414266"/>
              <a:ext cx="12700" cy="1732303"/>
            </a:xfrm>
            <a:prstGeom prst="bentConnector3">
              <a:avLst>
                <a:gd name="adj1" fmla="val 1800000"/>
              </a:avLst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9" name="Elbow Connector 168">
              <a:extLst>
                <a:ext uri="{FF2B5EF4-FFF2-40B4-BE49-F238E27FC236}">
                  <a16:creationId xmlns:a16="http://schemas.microsoft.com/office/drawing/2014/main" id="{BB9B9BDA-90D5-21D4-EA6D-C5C5D42A827F}"/>
                </a:ext>
              </a:extLst>
            </p:cNvPr>
            <p:cNvCxnSpPr>
              <a:cxnSpLocks/>
              <a:stCxn id="2" idx="4"/>
              <a:endCxn id="111" idx="3"/>
            </p:cNvCxnSpPr>
            <p:nvPr/>
          </p:nvCxnSpPr>
          <p:spPr>
            <a:xfrm>
              <a:off x="6797255" y="6417170"/>
              <a:ext cx="56785" cy="1729400"/>
            </a:xfrm>
            <a:prstGeom prst="bentConnector3">
              <a:avLst>
                <a:gd name="adj1" fmla="val 502571"/>
              </a:avLst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4" name="Right Brace 213">
              <a:extLst>
                <a:ext uri="{FF2B5EF4-FFF2-40B4-BE49-F238E27FC236}">
                  <a16:creationId xmlns:a16="http://schemas.microsoft.com/office/drawing/2014/main" id="{E78ABCC1-9AC2-D097-0E05-63E49BBBB19B}"/>
                </a:ext>
              </a:extLst>
            </p:cNvPr>
            <p:cNvSpPr/>
            <p:nvPr/>
          </p:nvSpPr>
          <p:spPr>
            <a:xfrm rot="5400000">
              <a:off x="3565374" y="6299039"/>
              <a:ext cx="182330" cy="5210417"/>
            </a:xfrm>
            <a:prstGeom prst="rightBrace">
              <a:avLst/>
            </a:prstGeom>
            <a:ln w="158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92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F2850F4C-0129-BB65-CB36-10599B653E8E}"/>
                </a:ext>
              </a:extLst>
            </p:cNvPr>
            <p:cNvCxnSpPr>
              <a:cxnSpLocks/>
              <a:stCxn id="144" idx="2"/>
              <a:endCxn id="18" idx="0"/>
            </p:cNvCxnSpPr>
            <p:nvPr/>
          </p:nvCxnSpPr>
          <p:spPr>
            <a:xfrm>
              <a:off x="1203696" y="5365553"/>
              <a:ext cx="1029652" cy="121189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AA23F65C-A89E-9423-1606-DA2D143EAD8E}"/>
                </a:ext>
              </a:extLst>
            </p:cNvPr>
            <p:cNvCxnSpPr>
              <a:cxnSpLocks/>
              <a:stCxn id="182" idx="2"/>
              <a:endCxn id="18" idx="0"/>
            </p:cNvCxnSpPr>
            <p:nvPr/>
          </p:nvCxnSpPr>
          <p:spPr>
            <a:xfrm flipH="1">
              <a:off x="2233348" y="5012337"/>
              <a:ext cx="1036271" cy="474405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8" name="Round Diagonal Corner Rectangle 257">
              <a:extLst>
                <a:ext uri="{FF2B5EF4-FFF2-40B4-BE49-F238E27FC236}">
                  <a16:creationId xmlns:a16="http://schemas.microsoft.com/office/drawing/2014/main" id="{4177D1F9-2790-AC16-71F2-8F37AC7BEF04}"/>
                </a:ext>
              </a:extLst>
            </p:cNvPr>
            <p:cNvSpPr/>
            <p:nvPr/>
          </p:nvSpPr>
          <p:spPr>
            <a:xfrm>
              <a:off x="4548964" y="7637907"/>
              <a:ext cx="818811" cy="1075694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Remove highly correlated bands</a:t>
              </a: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EE4C278D-4EED-0C47-AC11-A1995A3D7266}"/>
                </a:ext>
              </a:extLst>
            </p:cNvPr>
            <p:cNvSpPr/>
            <p:nvPr/>
          </p:nvSpPr>
          <p:spPr>
            <a:xfrm>
              <a:off x="404907" y="2627119"/>
              <a:ext cx="1572315" cy="37311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Winter stack (Dec-Feb)</a:t>
              </a:r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AC09301-0245-6096-B2EA-B5E6D0E60BA8}"/>
                </a:ext>
              </a:extLst>
            </p:cNvPr>
            <p:cNvSpPr/>
            <p:nvPr/>
          </p:nvSpPr>
          <p:spPr>
            <a:xfrm>
              <a:off x="412943" y="3140401"/>
              <a:ext cx="1572315" cy="37311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96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Summer stack (June-Aug)</a:t>
              </a:r>
            </a:p>
          </p:txBody>
        </p:sp>
        <p:sp>
          <p:nvSpPr>
            <p:cNvPr id="127" name="Snip Diagonal Corner Rectangle 126">
              <a:extLst>
                <a:ext uri="{FF2B5EF4-FFF2-40B4-BE49-F238E27FC236}">
                  <a16:creationId xmlns:a16="http://schemas.microsoft.com/office/drawing/2014/main" id="{8CEE81BD-8CBD-B983-A900-10A27D1B672C}"/>
                </a:ext>
              </a:extLst>
            </p:cNvPr>
            <p:cNvSpPr/>
            <p:nvPr/>
          </p:nvSpPr>
          <p:spPr>
            <a:xfrm>
              <a:off x="5671555" y="7694331"/>
              <a:ext cx="951230" cy="265808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Final model</a:t>
              </a:r>
            </a:p>
          </p:txBody>
        </p:sp>
        <p:sp>
          <p:nvSpPr>
            <p:cNvPr id="130" name="Snip Diagonal Corner Rectangle 129">
              <a:extLst>
                <a:ext uri="{FF2B5EF4-FFF2-40B4-BE49-F238E27FC236}">
                  <a16:creationId xmlns:a16="http://schemas.microsoft.com/office/drawing/2014/main" id="{AB969548-84A0-9841-6854-7512886B4D60}"/>
                </a:ext>
              </a:extLst>
            </p:cNvPr>
            <p:cNvSpPr/>
            <p:nvPr/>
          </p:nvSpPr>
          <p:spPr>
            <a:xfrm>
              <a:off x="3475040" y="7634979"/>
              <a:ext cx="951230" cy="1078622"/>
            </a:xfrm>
            <a:prstGeom prst="snip2Diag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latin typeface="Arial" panose="020B0604020202020204" pitchFamily="34" charset="0"/>
                  <a:cs typeface="Arial" panose="020B0604020202020204" pitchFamily="34" charset="0"/>
                </a:rPr>
                <a:t>Accuracy and Selection of best model</a:t>
              </a:r>
            </a:p>
          </p:txBody>
        </p:sp>
        <p:sp>
          <p:nvSpPr>
            <p:cNvPr id="135" name="Round Diagonal Corner Rectangle 134">
              <a:extLst>
                <a:ext uri="{FF2B5EF4-FFF2-40B4-BE49-F238E27FC236}">
                  <a16:creationId xmlns:a16="http://schemas.microsoft.com/office/drawing/2014/main" id="{AE213385-6033-BDCE-AF43-F05E0870AAF8}"/>
                </a:ext>
              </a:extLst>
            </p:cNvPr>
            <p:cNvSpPr/>
            <p:nvPr/>
          </p:nvSpPr>
          <p:spPr>
            <a:xfrm>
              <a:off x="5312010" y="9018817"/>
              <a:ext cx="1670320" cy="519403"/>
            </a:xfrm>
            <a:prstGeom prst="round2DiagRect">
              <a:avLst/>
            </a:prstGeom>
            <a:solidFill>
              <a:schemeClr val="bg1">
                <a:lumMod val="95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67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Spatial agreement and landscape patch analysis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64FE2702-FEF2-9AB0-E7A3-8536F43AB335}"/>
                </a:ext>
              </a:extLst>
            </p:cNvPr>
            <p:cNvCxnSpPr>
              <a:cxnSpLocks/>
              <a:stCxn id="19" idx="3"/>
              <a:endCxn id="135" idx="2"/>
            </p:cNvCxnSpPr>
            <p:nvPr/>
          </p:nvCxnSpPr>
          <p:spPr>
            <a:xfrm flipV="1">
              <a:off x="5055224" y="9278519"/>
              <a:ext cx="256786" cy="3647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C70CA01-62FA-2C11-B3AC-1CF22A3A88F2}"/>
                </a:ext>
              </a:extLst>
            </p:cNvPr>
            <p:cNvCxnSpPr>
              <a:cxnSpLocks/>
              <a:stCxn id="258" idx="0"/>
              <a:endCxn id="127" idx="2"/>
            </p:cNvCxnSpPr>
            <p:nvPr/>
          </p:nvCxnSpPr>
          <p:spPr>
            <a:xfrm flipV="1">
              <a:off x="5367775" y="7827235"/>
              <a:ext cx="303780" cy="348519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129A80FE-54F9-E393-4389-65601C23B325}"/>
                </a:ext>
              </a:extLst>
            </p:cNvPr>
            <p:cNvCxnSpPr>
              <a:cxnSpLocks/>
              <a:stCxn id="127" idx="1"/>
              <a:endCxn id="41" idx="3"/>
            </p:cNvCxnSpPr>
            <p:nvPr/>
          </p:nvCxnSpPr>
          <p:spPr>
            <a:xfrm flipH="1">
              <a:off x="6143495" y="7960139"/>
              <a:ext cx="3675" cy="18643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2609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B979C09-A724-8D9A-5D1A-4C391D2A323F}"/>
              </a:ext>
            </a:extLst>
          </p:cNvPr>
          <p:cNvCxnSpPr>
            <a:cxnSpLocks/>
            <a:endCxn id="2" idx="0"/>
          </p:cNvCxnSpPr>
          <p:nvPr/>
        </p:nvCxnSpPr>
        <p:spPr>
          <a:xfrm>
            <a:off x="3612169" y="4838739"/>
            <a:ext cx="0" cy="1595837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2121F49-2E08-6EC7-4A73-41BADF7FEA03}"/>
              </a:ext>
            </a:extLst>
          </p:cNvPr>
          <p:cNvCxnSpPr>
            <a:cxnSpLocks/>
            <a:stCxn id="11" idx="2"/>
            <a:endCxn id="76" idx="0"/>
          </p:cNvCxnSpPr>
          <p:nvPr/>
        </p:nvCxnSpPr>
        <p:spPr>
          <a:xfrm>
            <a:off x="1341762" y="1011797"/>
            <a:ext cx="490742" cy="4297599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3CFBBA-2194-93A5-ABF3-5CF92523EA76}"/>
              </a:ext>
            </a:extLst>
          </p:cNvPr>
          <p:cNvSpPr txBox="1"/>
          <p:nvPr/>
        </p:nvSpPr>
        <p:spPr>
          <a:xfrm>
            <a:off x="3065372" y="140356"/>
            <a:ext cx="1162562" cy="3111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22" dirty="0"/>
              <a:t>Satellite Data</a:t>
            </a:r>
          </a:p>
        </p:txBody>
      </p: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2032834C-BECF-DA8B-03BD-3E6182771363}"/>
              </a:ext>
            </a:extLst>
          </p:cNvPr>
          <p:cNvCxnSpPr>
            <a:cxnSpLocks/>
            <a:stCxn id="24" idx="2"/>
            <a:endCxn id="185" idx="0"/>
          </p:cNvCxnSpPr>
          <p:nvPr/>
        </p:nvCxnSpPr>
        <p:spPr>
          <a:xfrm flipH="1">
            <a:off x="5402768" y="1062607"/>
            <a:ext cx="598578" cy="389900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AF1066C-D7CC-59FE-E876-5B2DE1396321}"/>
              </a:ext>
            </a:extLst>
          </p:cNvPr>
          <p:cNvGrpSpPr/>
          <p:nvPr/>
        </p:nvGrpSpPr>
        <p:grpSpPr>
          <a:xfrm>
            <a:off x="455286" y="564316"/>
            <a:ext cx="1765840" cy="514047"/>
            <a:chOff x="705904" y="382003"/>
            <a:chExt cx="1986570" cy="57830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8907969-A7F4-4DC7-9E66-88231571F4B5}"/>
                </a:ext>
              </a:extLst>
            </p:cNvPr>
            <p:cNvSpPr/>
            <p:nvPr/>
          </p:nvSpPr>
          <p:spPr>
            <a:xfrm>
              <a:off x="875397" y="526552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769143C-792C-4453-7DE2-04D83B52D788}"/>
                </a:ext>
              </a:extLst>
            </p:cNvPr>
            <p:cNvSpPr/>
            <p:nvPr/>
          </p:nvSpPr>
          <p:spPr>
            <a:xfrm>
              <a:off x="839023" y="489109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00CBBA2-E601-5CB5-A59A-E45651B87133}"/>
                </a:ext>
              </a:extLst>
            </p:cNvPr>
            <p:cNvSpPr/>
            <p:nvPr/>
          </p:nvSpPr>
          <p:spPr>
            <a:xfrm>
              <a:off x="794650" y="451666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EDAEAF2-2EC2-A4F1-549D-CBCCD1B9056D}"/>
                </a:ext>
              </a:extLst>
            </p:cNvPr>
            <p:cNvSpPr/>
            <p:nvPr/>
          </p:nvSpPr>
          <p:spPr>
            <a:xfrm>
              <a:off x="750277" y="415504"/>
              <a:ext cx="1817077" cy="433754"/>
            </a:xfrm>
            <a:prstGeom prst="rect">
              <a:avLst/>
            </a:prstGeom>
            <a:solidFill>
              <a:schemeClr val="bg2">
                <a:alpha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86AEC04-0246-6FCC-39B4-C87183156670}"/>
                </a:ext>
              </a:extLst>
            </p:cNvPr>
            <p:cNvSpPr/>
            <p:nvPr/>
          </p:nvSpPr>
          <p:spPr>
            <a:xfrm>
              <a:off x="705904" y="382003"/>
              <a:ext cx="1817077" cy="433754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78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Sentinel-1 GRD C-Band SAR</a:t>
              </a: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A2138700-8DA2-0B3C-01B4-429B7A417FCF}"/>
              </a:ext>
            </a:extLst>
          </p:cNvPr>
          <p:cNvSpPr/>
          <p:nvPr/>
        </p:nvSpPr>
        <p:spPr>
          <a:xfrm>
            <a:off x="106254" y="163033"/>
            <a:ext cx="7102692" cy="138745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5173731-BBEC-7563-5D4A-083C56AE5187}"/>
              </a:ext>
            </a:extLst>
          </p:cNvPr>
          <p:cNvGrpSpPr/>
          <p:nvPr/>
        </p:nvGrpSpPr>
        <p:grpSpPr>
          <a:xfrm>
            <a:off x="5114870" y="615125"/>
            <a:ext cx="1765840" cy="514047"/>
            <a:chOff x="729350" y="914403"/>
            <a:chExt cx="1986570" cy="57830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EB2870B-20EA-7187-DDE0-383DB0150FA8}"/>
                </a:ext>
              </a:extLst>
            </p:cNvPr>
            <p:cNvSpPr/>
            <p:nvPr/>
          </p:nvSpPr>
          <p:spPr>
            <a:xfrm>
              <a:off x="898843" y="1058952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831BA3E-8107-FC43-DE62-4D7428379485}"/>
                </a:ext>
              </a:extLst>
            </p:cNvPr>
            <p:cNvSpPr/>
            <p:nvPr/>
          </p:nvSpPr>
          <p:spPr>
            <a:xfrm>
              <a:off x="862469" y="1021509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E01E021-F7B9-A6CB-9636-7313E7C0C61B}"/>
                </a:ext>
              </a:extLst>
            </p:cNvPr>
            <p:cNvSpPr/>
            <p:nvPr/>
          </p:nvSpPr>
          <p:spPr>
            <a:xfrm>
              <a:off x="818096" y="984066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05B5C51-B1E5-AF99-C5ED-FFB79A332206}"/>
                </a:ext>
              </a:extLst>
            </p:cNvPr>
            <p:cNvSpPr/>
            <p:nvPr/>
          </p:nvSpPr>
          <p:spPr>
            <a:xfrm>
              <a:off x="773723" y="947904"/>
              <a:ext cx="1817077" cy="433754"/>
            </a:xfrm>
            <a:prstGeom prst="rect">
              <a:avLst/>
            </a:prstGeom>
            <a:solidFill>
              <a:schemeClr val="bg2">
                <a:alpha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5316FF9-4D18-6CFB-4F84-597EDA3E4C32}"/>
                </a:ext>
              </a:extLst>
            </p:cNvPr>
            <p:cNvSpPr/>
            <p:nvPr/>
          </p:nvSpPr>
          <p:spPr>
            <a:xfrm>
              <a:off x="729350" y="914403"/>
              <a:ext cx="1817077" cy="433754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78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Sentinel-2 Multispectral Instrument Level-2A</a:t>
              </a:r>
            </a:p>
          </p:txBody>
        </p:sp>
      </p:grpSp>
      <p:sp>
        <p:nvSpPr>
          <p:cNvPr id="35" name="Parallelogram 34">
            <a:extLst>
              <a:ext uri="{FF2B5EF4-FFF2-40B4-BE49-F238E27FC236}">
                <a16:creationId xmlns:a16="http://schemas.microsoft.com/office/drawing/2014/main" id="{0873C380-47A9-0AD4-4AF9-23B79CB12526}"/>
              </a:ext>
            </a:extLst>
          </p:cNvPr>
          <p:cNvSpPr/>
          <p:nvPr/>
        </p:nvSpPr>
        <p:spPr>
          <a:xfrm>
            <a:off x="1238054" y="2425551"/>
            <a:ext cx="1188902" cy="4201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Metadata filters</a:t>
            </a:r>
          </a:p>
        </p:txBody>
      </p:sp>
      <p:sp>
        <p:nvSpPr>
          <p:cNvPr id="47" name="Parallelogram 46">
            <a:extLst>
              <a:ext uri="{FF2B5EF4-FFF2-40B4-BE49-F238E27FC236}">
                <a16:creationId xmlns:a16="http://schemas.microsoft.com/office/drawing/2014/main" id="{ACFCB3A7-E65C-82AF-C3AD-16AA13B529BC}"/>
              </a:ext>
            </a:extLst>
          </p:cNvPr>
          <p:cNvSpPr/>
          <p:nvPr/>
        </p:nvSpPr>
        <p:spPr>
          <a:xfrm>
            <a:off x="1238054" y="2955343"/>
            <a:ext cx="1188902" cy="420164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Additional border noise correction</a:t>
            </a:r>
          </a:p>
        </p:txBody>
      </p:sp>
      <p:sp>
        <p:nvSpPr>
          <p:cNvPr id="49" name="Parallelogram 48">
            <a:extLst>
              <a:ext uri="{FF2B5EF4-FFF2-40B4-BE49-F238E27FC236}">
                <a16:creationId xmlns:a16="http://schemas.microsoft.com/office/drawing/2014/main" id="{84B14F22-3CDB-D1BB-58DA-D74022F798B6}"/>
              </a:ext>
            </a:extLst>
          </p:cNvPr>
          <p:cNvSpPr/>
          <p:nvPr/>
        </p:nvSpPr>
        <p:spPr>
          <a:xfrm>
            <a:off x="1238053" y="3485133"/>
            <a:ext cx="1188903" cy="420164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Multi-temporal speckle filtering</a:t>
            </a:r>
          </a:p>
        </p:txBody>
      </p:sp>
      <p:sp>
        <p:nvSpPr>
          <p:cNvPr id="66" name="Parallelogram 65">
            <a:extLst>
              <a:ext uri="{FF2B5EF4-FFF2-40B4-BE49-F238E27FC236}">
                <a16:creationId xmlns:a16="http://schemas.microsoft.com/office/drawing/2014/main" id="{932CE511-7BAE-83B6-23E9-AC2DC00F8ED0}"/>
              </a:ext>
            </a:extLst>
          </p:cNvPr>
          <p:cNvSpPr/>
          <p:nvPr/>
        </p:nvSpPr>
        <p:spPr>
          <a:xfrm>
            <a:off x="1238054" y="4014924"/>
            <a:ext cx="1188903" cy="420164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Combine orbital passes for both polarizations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FCEBEE95-662A-C945-4A2C-2A968057743D}"/>
              </a:ext>
            </a:extLst>
          </p:cNvPr>
          <p:cNvSpPr/>
          <p:nvPr/>
        </p:nvSpPr>
        <p:spPr>
          <a:xfrm>
            <a:off x="1266103" y="5309396"/>
            <a:ext cx="1132803" cy="40108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GLCM texture features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5B92ED22-F352-3821-0F48-92B03B017AC3}"/>
              </a:ext>
            </a:extLst>
          </p:cNvPr>
          <p:cNvSpPr/>
          <p:nvPr/>
        </p:nvSpPr>
        <p:spPr>
          <a:xfrm>
            <a:off x="102473" y="1676507"/>
            <a:ext cx="2118653" cy="254129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4899C2E8-97EF-5F1A-F29F-4102861BE514}"/>
              </a:ext>
            </a:extLst>
          </p:cNvPr>
          <p:cNvSpPr txBox="1"/>
          <p:nvPr/>
        </p:nvSpPr>
        <p:spPr>
          <a:xfrm rot="16200000">
            <a:off x="154686" y="3356862"/>
            <a:ext cx="1596912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67" dirty="0"/>
              <a:t>Sentinel-1 Pre-processing</a:t>
            </a:r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BB8BBDF0-1B7E-E28A-E5A1-0FC9A9FE23EB}"/>
              </a:ext>
            </a:extLst>
          </p:cNvPr>
          <p:cNvSpPr/>
          <p:nvPr/>
        </p:nvSpPr>
        <p:spPr>
          <a:xfrm>
            <a:off x="1266103" y="4796499"/>
            <a:ext cx="1132803" cy="40108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Median VV, VH composites</a:t>
            </a:r>
          </a:p>
        </p:txBody>
      </p:sp>
      <p:sp>
        <p:nvSpPr>
          <p:cNvPr id="156" name="Punched Tape 155">
            <a:extLst>
              <a:ext uri="{FF2B5EF4-FFF2-40B4-BE49-F238E27FC236}">
                <a16:creationId xmlns:a16="http://schemas.microsoft.com/office/drawing/2014/main" id="{ACA6515D-8BB7-908E-2D4B-FA0B5F46ABB2}"/>
              </a:ext>
            </a:extLst>
          </p:cNvPr>
          <p:cNvSpPr/>
          <p:nvPr/>
        </p:nvSpPr>
        <p:spPr>
          <a:xfrm>
            <a:off x="2666144" y="7736898"/>
            <a:ext cx="1917565" cy="653041"/>
          </a:xfrm>
          <a:prstGeom prst="flowChartPunchedTap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45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Random Forest Classifier</a:t>
            </a:r>
          </a:p>
        </p:txBody>
      </p: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39456C4D-2084-1732-A454-547C04A53743}"/>
              </a:ext>
            </a:extLst>
          </p:cNvPr>
          <p:cNvCxnSpPr>
            <a:cxnSpLocks/>
            <a:stCxn id="76" idx="6"/>
            <a:endCxn id="18" idx="1"/>
          </p:cNvCxnSpPr>
          <p:nvPr/>
        </p:nvCxnSpPr>
        <p:spPr>
          <a:xfrm>
            <a:off x="2398906" y="5509939"/>
            <a:ext cx="729851" cy="486969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Rectangle 162">
            <a:extLst>
              <a:ext uri="{FF2B5EF4-FFF2-40B4-BE49-F238E27FC236}">
                <a16:creationId xmlns:a16="http://schemas.microsoft.com/office/drawing/2014/main" id="{7351FA56-7F54-393F-7EF1-C7141F33D372}"/>
              </a:ext>
            </a:extLst>
          </p:cNvPr>
          <p:cNvSpPr/>
          <p:nvPr/>
        </p:nvSpPr>
        <p:spPr>
          <a:xfrm>
            <a:off x="1099662" y="4670483"/>
            <a:ext cx="1420887" cy="118476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446C96A7-FB6A-DA16-99A1-BC790C92A115}"/>
              </a:ext>
            </a:extLst>
          </p:cNvPr>
          <p:cNvSpPr txBox="1"/>
          <p:nvPr/>
        </p:nvSpPr>
        <p:spPr>
          <a:xfrm rot="16200000">
            <a:off x="388726" y="5181124"/>
            <a:ext cx="112883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67" dirty="0"/>
              <a:t>Sentinel-1 Inputs</a:t>
            </a:r>
          </a:p>
        </p:txBody>
      </p:sp>
      <p:sp>
        <p:nvSpPr>
          <p:cNvPr id="177" name="Parallelogram 176">
            <a:extLst>
              <a:ext uri="{FF2B5EF4-FFF2-40B4-BE49-F238E27FC236}">
                <a16:creationId xmlns:a16="http://schemas.microsoft.com/office/drawing/2014/main" id="{460D674E-532E-D900-77E4-67F126E57703}"/>
              </a:ext>
            </a:extLst>
          </p:cNvPr>
          <p:cNvSpPr/>
          <p:nvPr/>
        </p:nvSpPr>
        <p:spPr>
          <a:xfrm>
            <a:off x="4772870" y="2462757"/>
            <a:ext cx="1188902" cy="4201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Metadata filters</a:t>
            </a:r>
          </a:p>
        </p:txBody>
      </p:sp>
      <p:sp>
        <p:nvSpPr>
          <p:cNvPr id="178" name="Parallelogram 177">
            <a:extLst>
              <a:ext uri="{FF2B5EF4-FFF2-40B4-BE49-F238E27FC236}">
                <a16:creationId xmlns:a16="http://schemas.microsoft.com/office/drawing/2014/main" id="{45FB4835-2962-43A8-1FF4-26D66E721D52}"/>
              </a:ext>
            </a:extLst>
          </p:cNvPr>
          <p:cNvSpPr/>
          <p:nvPr/>
        </p:nvSpPr>
        <p:spPr>
          <a:xfrm>
            <a:off x="4786937" y="3592766"/>
            <a:ext cx="1188902" cy="4201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Cloud and cloud shadow masking</a:t>
            </a:r>
          </a:p>
        </p:txBody>
      </p:sp>
      <p:sp>
        <p:nvSpPr>
          <p:cNvPr id="179" name="Parallelogram 178">
            <a:extLst>
              <a:ext uri="{FF2B5EF4-FFF2-40B4-BE49-F238E27FC236}">
                <a16:creationId xmlns:a16="http://schemas.microsoft.com/office/drawing/2014/main" id="{A12A0F8C-4675-BAD9-4B4F-EAA21B175C96}"/>
              </a:ext>
            </a:extLst>
          </p:cNvPr>
          <p:cNvSpPr/>
          <p:nvPr/>
        </p:nvSpPr>
        <p:spPr>
          <a:xfrm>
            <a:off x="4812305" y="4137888"/>
            <a:ext cx="1188902" cy="4201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Calculate spectral vegetation indices</a:t>
            </a: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589B0041-2F87-6E8D-FD53-CD1150C26A27}"/>
              </a:ext>
            </a:extLst>
          </p:cNvPr>
          <p:cNvSpPr/>
          <p:nvPr/>
        </p:nvSpPr>
        <p:spPr>
          <a:xfrm>
            <a:off x="4670944" y="2334449"/>
            <a:ext cx="1420887" cy="236069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5032435-379D-BD1A-1E10-52EBEE5588E4}"/>
              </a:ext>
            </a:extLst>
          </p:cNvPr>
          <p:cNvSpPr txBox="1"/>
          <p:nvPr/>
        </p:nvSpPr>
        <p:spPr>
          <a:xfrm rot="16200000">
            <a:off x="5448539" y="3389521"/>
            <a:ext cx="1596912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67" dirty="0"/>
              <a:t>Sentinel-2 Pre-processing</a:t>
            </a:r>
          </a:p>
        </p:txBody>
      </p:sp>
      <p:sp>
        <p:nvSpPr>
          <p:cNvPr id="185" name="Oval 184">
            <a:extLst>
              <a:ext uri="{FF2B5EF4-FFF2-40B4-BE49-F238E27FC236}">
                <a16:creationId xmlns:a16="http://schemas.microsoft.com/office/drawing/2014/main" id="{DC95B8C7-35A5-EE84-E6F7-9CB1FE005ECB}"/>
              </a:ext>
            </a:extLst>
          </p:cNvPr>
          <p:cNvSpPr/>
          <p:nvPr/>
        </p:nvSpPr>
        <p:spPr>
          <a:xfrm>
            <a:off x="4779535" y="4961607"/>
            <a:ext cx="1246465" cy="567217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Median spectral composites (Summer &amp; Autumn)</a:t>
            </a:r>
          </a:p>
        </p:txBody>
      </p:sp>
      <p:sp>
        <p:nvSpPr>
          <p:cNvPr id="187" name="Diamond 186">
            <a:extLst>
              <a:ext uri="{FF2B5EF4-FFF2-40B4-BE49-F238E27FC236}">
                <a16:creationId xmlns:a16="http://schemas.microsoft.com/office/drawing/2014/main" id="{B44F1D0E-DE4A-A004-CB55-0F35FD259121}"/>
              </a:ext>
            </a:extLst>
          </p:cNvPr>
          <p:cNvSpPr/>
          <p:nvPr/>
        </p:nvSpPr>
        <p:spPr>
          <a:xfrm>
            <a:off x="4806610" y="2982794"/>
            <a:ext cx="1121413" cy="238147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Summer</a:t>
            </a:r>
          </a:p>
        </p:txBody>
      </p:sp>
      <p:sp>
        <p:nvSpPr>
          <p:cNvPr id="188" name="Diamond 187">
            <a:extLst>
              <a:ext uri="{FF2B5EF4-FFF2-40B4-BE49-F238E27FC236}">
                <a16:creationId xmlns:a16="http://schemas.microsoft.com/office/drawing/2014/main" id="{3437637D-BBEE-391A-EB21-533542F3DECC}"/>
              </a:ext>
            </a:extLst>
          </p:cNvPr>
          <p:cNvSpPr/>
          <p:nvPr/>
        </p:nvSpPr>
        <p:spPr>
          <a:xfrm>
            <a:off x="4812306" y="3279645"/>
            <a:ext cx="1121413" cy="238147"/>
          </a:xfrm>
          <a:prstGeom prst="diamond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Autumn</a:t>
            </a: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B8DFF9EF-BFA0-F7D1-548A-A2009D033B49}"/>
              </a:ext>
            </a:extLst>
          </p:cNvPr>
          <p:cNvSpPr/>
          <p:nvPr/>
        </p:nvSpPr>
        <p:spPr>
          <a:xfrm>
            <a:off x="4670944" y="4872935"/>
            <a:ext cx="1420887" cy="76985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AC4C058F-A4BA-5E01-A5EB-D6E36AE880F4}"/>
              </a:ext>
            </a:extLst>
          </p:cNvPr>
          <p:cNvCxnSpPr>
            <a:cxnSpLocks/>
            <a:stCxn id="185" idx="2"/>
            <a:endCxn id="18" idx="3"/>
          </p:cNvCxnSpPr>
          <p:nvPr/>
        </p:nvCxnSpPr>
        <p:spPr>
          <a:xfrm flipH="1">
            <a:off x="4095582" y="5245215"/>
            <a:ext cx="683952" cy="75169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TextBox 198">
            <a:extLst>
              <a:ext uri="{FF2B5EF4-FFF2-40B4-BE49-F238E27FC236}">
                <a16:creationId xmlns:a16="http://schemas.microsoft.com/office/drawing/2014/main" id="{E8A3484E-5BF1-50CD-B94A-C1BBEB7B29C6}"/>
              </a:ext>
            </a:extLst>
          </p:cNvPr>
          <p:cNvSpPr txBox="1"/>
          <p:nvPr/>
        </p:nvSpPr>
        <p:spPr>
          <a:xfrm rot="16200000">
            <a:off x="5690841" y="5134594"/>
            <a:ext cx="1128835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67" dirty="0"/>
              <a:t>Sentinel-2 Inputs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8881BC-B536-D2BA-1DA3-5996A534B4BC}"/>
              </a:ext>
            </a:extLst>
          </p:cNvPr>
          <p:cNvSpPr/>
          <p:nvPr/>
        </p:nvSpPr>
        <p:spPr>
          <a:xfrm>
            <a:off x="2286349" y="6434576"/>
            <a:ext cx="2651641" cy="248733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Sample Presence / Background Reference Data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0D854BB-BE87-2199-26BB-7466C60CAF03}"/>
              </a:ext>
            </a:extLst>
          </p:cNvPr>
          <p:cNvCxnSpPr>
            <a:cxnSpLocks/>
            <a:stCxn id="2" idx="2"/>
            <a:endCxn id="156" idx="0"/>
          </p:cNvCxnSpPr>
          <p:nvPr/>
        </p:nvCxnSpPr>
        <p:spPr>
          <a:xfrm>
            <a:off x="3612170" y="6683308"/>
            <a:ext cx="12757" cy="1118894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4A98BF4A-9597-0BC9-A4C4-0BCD73FCAA52}"/>
              </a:ext>
            </a:extLst>
          </p:cNvPr>
          <p:cNvSpPr/>
          <p:nvPr/>
        </p:nvSpPr>
        <p:spPr>
          <a:xfrm>
            <a:off x="3128756" y="5779835"/>
            <a:ext cx="966827" cy="434144"/>
          </a:xfrm>
          <a:prstGeom prst="rect">
            <a:avLst/>
          </a:prstGeom>
          <a:ln w="190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67" dirty="0"/>
              <a:t>Classification Image Stack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90E085C-7670-A6CC-C408-238E011FF94F}"/>
              </a:ext>
            </a:extLst>
          </p:cNvPr>
          <p:cNvSpPr/>
          <p:nvPr/>
        </p:nvSpPr>
        <p:spPr>
          <a:xfrm>
            <a:off x="1245985" y="7758593"/>
            <a:ext cx="1186153" cy="41921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89" dirty="0"/>
              <a:t>Model Tuning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D00CB96-376B-ED32-8BBD-8BB5DFBE4E83}"/>
              </a:ext>
            </a:extLst>
          </p:cNvPr>
          <p:cNvSpPr/>
          <p:nvPr/>
        </p:nvSpPr>
        <p:spPr>
          <a:xfrm>
            <a:off x="5247707" y="6898700"/>
            <a:ext cx="1047477" cy="484221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89" dirty="0"/>
              <a:t>Accuracy Assessment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48B7DBF5-9812-A8CE-6A50-F4D01228F060}"/>
              </a:ext>
            </a:extLst>
          </p:cNvPr>
          <p:cNvCxnSpPr>
            <a:cxnSpLocks/>
            <a:stCxn id="40" idx="6"/>
            <a:endCxn id="156" idx="1"/>
          </p:cNvCxnSpPr>
          <p:nvPr/>
        </p:nvCxnSpPr>
        <p:spPr>
          <a:xfrm>
            <a:off x="2432137" y="7968201"/>
            <a:ext cx="234007" cy="95217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D71DD58-A633-1E96-C64A-89DD0ED75785}"/>
              </a:ext>
            </a:extLst>
          </p:cNvPr>
          <p:cNvCxnSpPr>
            <a:cxnSpLocks/>
            <a:stCxn id="41" idx="4"/>
            <a:endCxn id="19" idx="0"/>
          </p:cNvCxnSpPr>
          <p:nvPr/>
        </p:nvCxnSpPr>
        <p:spPr>
          <a:xfrm>
            <a:off x="5771444" y="7382920"/>
            <a:ext cx="0" cy="34357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42863FA3-FB7D-09AD-1C56-09F084C21677}"/>
              </a:ext>
            </a:extLst>
          </p:cNvPr>
          <p:cNvSpPr/>
          <p:nvPr/>
        </p:nvSpPr>
        <p:spPr>
          <a:xfrm>
            <a:off x="2901726" y="2297443"/>
            <a:ext cx="1420887" cy="254129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7F8D603-B674-1B4F-B0AB-22F882262B8A}"/>
              </a:ext>
            </a:extLst>
          </p:cNvPr>
          <p:cNvSpPr txBox="1"/>
          <p:nvPr/>
        </p:nvSpPr>
        <p:spPr>
          <a:xfrm rot="16200000">
            <a:off x="1611298" y="3389521"/>
            <a:ext cx="2310248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67" dirty="0"/>
              <a:t>Presence and Background Preparation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06AC2FC-9980-3197-E9D6-A882D090EAC1}"/>
              </a:ext>
            </a:extLst>
          </p:cNvPr>
          <p:cNvSpPr/>
          <p:nvPr/>
        </p:nvSpPr>
        <p:spPr>
          <a:xfrm>
            <a:off x="2545288" y="6961969"/>
            <a:ext cx="2159277" cy="222275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Remove Highly Correlated Variables</a:t>
            </a: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6650A33-4BF3-7BB1-BCE0-5B0BEE41E9CA}"/>
              </a:ext>
            </a:extLst>
          </p:cNvPr>
          <p:cNvGrpSpPr/>
          <p:nvPr/>
        </p:nvGrpSpPr>
        <p:grpSpPr>
          <a:xfrm>
            <a:off x="2897567" y="568721"/>
            <a:ext cx="1468757" cy="431093"/>
            <a:chOff x="705904" y="382003"/>
            <a:chExt cx="1986570" cy="578303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DC44D72-2CEC-C3E6-4409-D75E201EFDC0}"/>
                </a:ext>
              </a:extLst>
            </p:cNvPr>
            <p:cNvSpPr/>
            <p:nvPr/>
          </p:nvSpPr>
          <p:spPr>
            <a:xfrm>
              <a:off x="875397" y="526552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F654362A-E293-F483-51A7-13F25D6403A9}"/>
                </a:ext>
              </a:extLst>
            </p:cNvPr>
            <p:cNvSpPr/>
            <p:nvPr/>
          </p:nvSpPr>
          <p:spPr>
            <a:xfrm>
              <a:off x="839023" y="489109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35AA552-D30E-6789-BF06-F3721E598C2B}"/>
                </a:ext>
              </a:extLst>
            </p:cNvPr>
            <p:cNvSpPr/>
            <p:nvPr/>
          </p:nvSpPr>
          <p:spPr>
            <a:xfrm>
              <a:off x="794650" y="451666"/>
              <a:ext cx="1817077" cy="433754"/>
            </a:xfrm>
            <a:prstGeom prst="rect">
              <a:avLst/>
            </a:prstGeom>
            <a:solidFill>
              <a:schemeClr val="bg2">
                <a:alpha val="38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068A7E3C-004F-73A5-DE75-548A4F04E25A}"/>
                </a:ext>
              </a:extLst>
            </p:cNvPr>
            <p:cNvSpPr/>
            <p:nvPr/>
          </p:nvSpPr>
          <p:spPr>
            <a:xfrm>
              <a:off x="750277" y="415504"/>
              <a:ext cx="1817077" cy="433754"/>
            </a:xfrm>
            <a:prstGeom prst="rect">
              <a:avLst/>
            </a:prstGeom>
            <a:solidFill>
              <a:schemeClr val="bg2">
                <a:alpha val="25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26B793E2-85FB-03EC-CF03-576061A9E931}"/>
                </a:ext>
              </a:extLst>
            </p:cNvPr>
            <p:cNvSpPr/>
            <p:nvPr/>
          </p:nvSpPr>
          <p:spPr>
            <a:xfrm>
              <a:off x="705904" y="382003"/>
              <a:ext cx="1817077" cy="433754"/>
            </a:xfrm>
            <a:prstGeom prst="rect">
              <a:avLst/>
            </a:prstGeom>
            <a:solidFill>
              <a:schemeClr val="bg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89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NAIP / Google Basemap Imagery</a:t>
              </a:r>
            </a:p>
          </p:txBody>
        </p:sp>
      </p:grpSp>
      <p:sp>
        <p:nvSpPr>
          <p:cNvPr id="61" name="Parallelogram 60">
            <a:extLst>
              <a:ext uri="{FF2B5EF4-FFF2-40B4-BE49-F238E27FC236}">
                <a16:creationId xmlns:a16="http://schemas.microsoft.com/office/drawing/2014/main" id="{230A5863-BBD5-1A96-5F7A-3FCCC487AB3A}"/>
              </a:ext>
            </a:extLst>
          </p:cNvPr>
          <p:cNvSpPr/>
          <p:nvPr/>
        </p:nvSpPr>
        <p:spPr>
          <a:xfrm>
            <a:off x="3030475" y="2429880"/>
            <a:ext cx="1188902" cy="4201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Quaking Aspen Mask (USFS ITSP &amp; TreeMap)</a:t>
            </a:r>
          </a:p>
        </p:txBody>
      </p:sp>
      <p:sp>
        <p:nvSpPr>
          <p:cNvPr id="62" name="Parallelogram 61">
            <a:extLst>
              <a:ext uri="{FF2B5EF4-FFF2-40B4-BE49-F238E27FC236}">
                <a16:creationId xmlns:a16="http://schemas.microsoft.com/office/drawing/2014/main" id="{4E9B91E9-DB84-FCD0-2307-06D41D132B3D}"/>
              </a:ext>
            </a:extLst>
          </p:cNvPr>
          <p:cNvSpPr/>
          <p:nvPr/>
        </p:nvSpPr>
        <p:spPr>
          <a:xfrm>
            <a:off x="3007803" y="2951829"/>
            <a:ext cx="1188902" cy="420164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Random sample 1000 points</a:t>
            </a:r>
          </a:p>
        </p:txBody>
      </p:sp>
      <p:sp>
        <p:nvSpPr>
          <p:cNvPr id="70" name="Parallelogram 69">
            <a:extLst>
              <a:ext uri="{FF2B5EF4-FFF2-40B4-BE49-F238E27FC236}">
                <a16:creationId xmlns:a16="http://schemas.microsoft.com/office/drawing/2014/main" id="{9AE1EFBD-9EF2-D22C-F2FB-DC379F365797}"/>
              </a:ext>
            </a:extLst>
          </p:cNvPr>
          <p:cNvSpPr/>
          <p:nvPr/>
        </p:nvSpPr>
        <p:spPr>
          <a:xfrm>
            <a:off x="3003511" y="3514796"/>
            <a:ext cx="1188902" cy="5266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Labeling of aspen pixels by analyst using NAIP and Google Basemap</a:t>
            </a:r>
          </a:p>
        </p:txBody>
      </p:sp>
      <p:sp>
        <p:nvSpPr>
          <p:cNvPr id="71" name="Parallelogram 70">
            <a:extLst>
              <a:ext uri="{FF2B5EF4-FFF2-40B4-BE49-F238E27FC236}">
                <a16:creationId xmlns:a16="http://schemas.microsoft.com/office/drawing/2014/main" id="{4959EBC0-B5D1-3898-9061-75A9B6419ACA}"/>
              </a:ext>
            </a:extLst>
          </p:cNvPr>
          <p:cNvSpPr/>
          <p:nvPr/>
        </p:nvSpPr>
        <p:spPr>
          <a:xfrm>
            <a:off x="3012296" y="4177823"/>
            <a:ext cx="1188902" cy="526663"/>
          </a:xfrm>
          <a:prstGeom prst="parallelogram">
            <a:avLst/>
          </a:prstGeom>
          <a:solidFill>
            <a:schemeClr val="bg1">
              <a:lumMod val="9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11" dirty="0">
                <a:solidFill>
                  <a:schemeClr val="tx1"/>
                </a:solidFill>
              </a:rPr>
              <a:t>Background Points:</a:t>
            </a:r>
          </a:p>
          <a:p>
            <a:pPr algn="ctr"/>
            <a:r>
              <a:rPr lang="en-US" sz="711" dirty="0">
                <a:solidFill>
                  <a:schemeClr val="tx1"/>
                </a:solidFill>
              </a:rPr>
              <a:t>Stratified sample from LANDFIRE EVT (c. 2016)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9E4C0E5-41C7-962F-7BC3-FFE925E9E67B}"/>
              </a:ext>
            </a:extLst>
          </p:cNvPr>
          <p:cNvSpPr/>
          <p:nvPr/>
        </p:nvSpPr>
        <p:spPr>
          <a:xfrm>
            <a:off x="5057717" y="7726494"/>
            <a:ext cx="1427454" cy="674289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78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Map of Quaking Aspen Forest Cover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C1044A1-768D-F1E3-90C8-D13345D88491}"/>
              </a:ext>
            </a:extLst>
          </p:cNvPr>
          <p:cNvCxnSpPr>
            <a:cxnSpLocks/>
            <a:stCxn id="19" idx="1"/>
            <a:endCxn id="156" idx="3"/>
          </p:cNvCxnSpPr>
          <p:nvPr/>
        </p:nvCxnSpPr>
        <p:spPr>
          <a:xfrm flipH="1" flipV="1">
            <a:off x="4583708" y="8063419"/>
            <a:ext cx="474010" cy="22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ot"/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556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DDA72F25-1A7C-793F-0F4C-5CD861432654}"/>
              </a:ext>
            </a:extLst>
          </p:cNvPr>
          <p:cNvGrpSpPr/>
          <p:nvPr/>
        </p:nvGrpSpPr>
        <p:grpSpPr>
          <a:xfrm>
            <a:off x="-242414" y="438758"/>
            <a:ext cx="7728730" cy="8071731"/>
            <a:chOff x="-272716" y="122126"/>
            <a:chExt cx="8694821" cy="908069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9FF7259-5562-0562-344E-CB9A74D140DA}"/>
                </a:ext>
              </a:extLst>
            </p:cNvPr>
            <p:cNvGrpSpPr/>
            <p:nvPr/>
          </p:nvGrpSpPr>
          <p:grpSpPr>
            <a:xfrm>
              <a:off x="-272716" y="122126"/>
              <a:ext cx="8694821" cy="9080698"/>
              <a:chOff x="-272716" y="122126"/>
              <a:chExt cx="8694821" cy="9080698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491DC0D-349A-5A86-F77D-1F8A1808E0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rcRect/>
              <a:stretch/>
            </p:blipFill>
            <p:spPr>
              <a:xfrm>
                <a:off x="-272716" y="122126"/>
                <a:ext cx="8694821" cy="6151507"/>
              </a:xfrm>
              <a:prstGeom prst="rect">
                <a:avLst/>
              </a:prstGeom>
            </p:spPr>
          </p:pic>
          <p:pic>
            <p:nvPicPr>
              <p:cNvPr id="4" name="Picture 3" descr="Chart, line chart&#10;&#10;Description automatically generated">
                <a:extLst>
                  <a:ext uri="{FF2B5EF4-FFF2-40B4-BE49-F238E27FC236}">
                    <a16:creationId xmlns:a16="http://schemas.microsoft.com/office/drawing/2014/main" id="{FDFEFBBD-56E0-064B-CE3A-6BFF15A2778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74688" y="6197217"/>
                <a:ext cx="4247926" cy="3005607"/>
              </a:xfrm>
              <a:prstGeom prst="rect">
                <a:avLst/>
              </a:prstGeom>
            </p:spPr>
          </p:pic>
          <p:pic>
            <p:nvPicPr>
              <p:cNvPr id="9" name="Picture 8" descr="Table&#10;&#10;Description automatically generated with low confidence">
                <a:extLst>
                  <a:ext uri="{FF2B5EF4-FFF2-40B4-BE49-F238E27FC236}">
                    <a16:creationId xmlns:a16="http://schemas.microsoft.com/office/drawing/2014/main" id="{A7DCDB19-A7EA-48E5-8140-0594FCF45B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45086" y="947098"/>
                <a:ext cx="2075932" cy="423958"/>
              </a:xfrm>
              <a:prstGeom prst="rect">
                <a:avLst/>
              </a:prstGeom>
            </p:spPr>
          </p:pic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0EA1B3E0-23FD-0183-5D2E-8E039D7D3C42}"/>
                  </a:ext>
                </a:extLst>
              </p:cNvPr>
              <p:cNvCxnSpPr>
                <a:cxnSpLocks/>
                <a:stCxn id="18" idx="5"/>
              </p:cNvCxnSpPr>
              <p:nvPr/>
            </p:nvCxnSpPr>
            <p:spPr>
              <a:xfrm>
                <a:off x="3332560" y="5293287"/>
                <a:ext cx="526654" cy="9322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CD852ABA-94F4-EBA5-7CB4-A3FFEC1AC647}"/>
                  </a:ext>
                </a:extLst>
              </p:cNvPr>
              <p:cNvCxnSpPr>
                <a:cxnSpLocks/>
                <a:stCxn id="18" idx="3"/>
              </p:cNvCxnSpPr>
              <p:nvPr/>
            </p:nvCxnSpPr>
            <p:spPr>
              <a:xfrm flipH="1">
                <a:off x="72260" y="5293287"/>
                <a:ext cx="3443558" cy="932265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C3D39543-40A0-3F93-679B-D9F379742C79}"/>
                  </a:ext>
                </a:extLst>
              </p:cNvPr>
              <p:cNvSpPr/>
              <p:nvPr/>
            </p:nvSpPr>
            <p:spPr>
              <a:xfrm flipH="1">
                <a:off x="3294606" y="5077361"/>
                <a:ext cx="259166" cy="252973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7C0E7A0F-AA1E-B8AB-EE96-4243B5BD6399}"/>
                  </a:ext>
                </a:extLst>
              </p:cNvPr>
              <p:cNvGrpSpPr/>
              <p:nvPr/>
            </p:nvGrpSpPr>
            <p:grpSpPr>
              <a:xfrm>
                <a:off x="5848505" y="4777055"/>
                <a:ext cx="1972455" cy="599144"/>
                <a:chOff x="4711167" y="4805690"/>
                <a:chExt cx="1972455" cy="599144"/>
              </a:xfrm>
            </p:grpSpPr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4856A4D8-CEAC-2BD4-7011-9C3F5D3D08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 flipV="1">
                  <a:off x="4733363" y="5119927"/>
                  <a:ext cx="1896331" cy="52119"/>
                </a:xfrm>
                <a:prstGeom prst="rect">
                  <a:avLst/>
                </a:prstGeom>
              </p:spPr>
            </p:pic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8871B154-6791-C553-A53E-129037B007EA}"/>
                    </a:ext>
                  </a:extLst>
                </p:cNvPr>
                <p:cNvSpPr txBox="1"/>
                <p:nvPr/>
              </p:nvSpPr>
              <p:spPr>
                <a:xfrm>
                  <a:off x="4835785" y="4805690"/>
                  <a:ext cx="1718980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dirty="0"/>
                    <a:t>Quaking Aspen Probability</a:t>
                  </a:r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DB8108B7-536B-8D3C-C7C5-4D1BF2C2AC74}"/>
                    </a:ext>
                  </a:extLst>
                </p:cNvPr>
                <p:cNvSpPr txBox="1"/>
                <p:nvPr/>
              </p:nvSpPr>
              <p:spPr>
                <a:xfrm>
                  <a:off x="4711167" y="5147023"/>
                  <a:ext cx="422352" cy="2578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89" dirty="0"/>
                    <a:t>Low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6BDB3FA7-B1D1-D983-6A63-295041A5D9F4}"/>
                    </a:ext>
                  </a:extLst>
                </p:cNvPr>
                <p:cNvSpPr txBox="1"/>
                <p:nvPr/>
              </p:nvSpPr>
              <p:spPr>
                <a:xfrm>
                  <a:off x="6241434" y="5147023"/>
                  <a:ext cx="442188" cy="2578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889" dirty="0"/>
                    <a:t>High</a:t>
                  </a:r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5FC7798-ACA2-0CBB-F814-6DBC8F5CBD6A}"/>
                  </a:ext>
                </a:extLst>
              </p:cNvPr>
              <p:cNvSpPr txBox="1"/>
              <p:nvPr/>
            </p:nvSpPr>
            <p:spPr>
              <a:xfrm>
                <a:off x="143002" y="356172"/>
                <a:ext cx="257228" cy="2731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78" b="1" dirty="0"/>
                  <a:t>A</a:t>
                </a:r>
              </a:p>
            </p:txBody>
          </p: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DFCD1DB8-3ABD-F133-EDDB-5401C8902DB2}"/>
                  </a:ext>
                </a:extLst>
              </p:cNvPr>
              <p:cNvGrpSpPr/>
              <p:nvPr/>
            </p:nvGrpSpPr>
            <p:grpSpPr>
              <a:xfrm>
                <a:off x="72260" y="6218656"/>
                <a:ext cx="3786954" cy="2772507"/>
                <a:chOff x="202923" y="5816601"/>
                <a:chExt cx="3786954" cy="2772507"/>
              </a:xfrm>
            </p:grpSpPr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9D493A4B-14CB-A2DC-1043-3BD25D8C807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473382" y="5937562"/>
                  <a:ext cx="1281446" cy="1208658"/>
                </a:xfrm>
                <a:prstGeom prst="rect">
                  <a:avLst/>
                </a:prstGeom>
              </p:spPr>
            </p:pic>
            <p:pic>
              <p:nvPicPr>
                <p:cNvPr id="13" name="Picture 12" descr="A close-up of a person's face&#10;&#10;Description automatically generated with low confidence">
                  <a:extLst>
                    <a:ext uri="{FF2B5EF4-FFF2-40B4-BE49-F238E27FC236}">
                      <a16:creationId xmlns:a16="http://schemas.microsoft.com/office/drawing/2014/main" id="{03FE966E-0674-D8EA-30EE-05D6653086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2731978" y="5937540"/>
                  <a:ext cx="1202966" cy="1208658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32EF3FFA-7479-57BC-430C-695F17A750D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296046" y="5914703"/>
                  <a:ext cx="1202966" cy="1202966"/>
                </a:xfrm>
                <a:prstGeom prst="rect">
                  <a:avLst/>
                </a:prstGeom>
              </p:spPr>
            </p:pic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11F64F72-68B6-8293-4961-907840204A73}"/>
                    </a:ext>
                  </a:extLst>
                </p:cNvPr>
                <p:cNvSpPr/>
                <p:nvPr/>
              </p:nvSpPr>
              <p:spPr>
                <a:xfrm>
                  <a:off x="202924" y="5816601"/>
                  <a:ext cx="3786953" cy="2772507"/>
                </a:xfrm>
                <a:prstGeom prst="rect">
                  <a:avLst/>
                </a:prstGeom>
                <a:noFill/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400"/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D829FFB0-AC1A-70DE-F907-A245EF6D676F}"/>
                    </a:ext>
                  </a:extLst>
                </p:cNvPr>
                <p:cNvSpPr txBox="1"/>
                <p:nvPr/>
              </p:nvSpPr>
              <p:spPr>
                <a:xfrm>
                  <a:off x="202923" y="5938754"/>
                  <a:ext cx="287098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B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DC4F607D-9C70-CAB5-BB98-5C17A7F8BDC4}"/>
                    </a:ext>
                  </a:extLst>
                </p:cNvPr>
                <p:cNvSpPr txBox="1"/>
                <p:nvPr/>
              </p:nvSpPr>
              <p:spPr>
                <a:xfrm>
                  <a:off x="1456464" y="5917811"/>
                  <a:ext cx="281689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C</a:t>
                  </a:r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2C6462AF-6D52-DB48-E96D-CAD6D4EE3D83}"/>
                    </a:ext>
                  </a:extLst>
                </p:cNvPr>
                <p:cNvSpPr txBox="1"/>
                <p:nvPr/>
              </p:nvSpPr>
              <p:spPr>
                <a:xfrm>
                  <a:off x="2676349" y="5941000"/>
                  <a:ext cx="296116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D</a:t>
                  </a:r>
                </a:p>
              </p:txBody>
            </p:sp>
            <p:pic>
              <p:nvPicPr>
                <p:cNvPr id="37" name="Picture 36" descr="A picture containing circle&#10;&#10;Description automatically generated">
                  <a:extLst>
                    <a:ext uri="{FF2B5EF4-FFF2-40B4-BE49-F238E27FC236}">
                      <a16:creationId xmlns:a16="http://schemas.microsoft.com/office/drawing/2014/main" id="{477EE0DA-61C0-2805-7EA4-90A518B836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273665" y="7328640"/>
                  <a:ext cx="1200086" cy="1226797"/>
                </a:xfrm>
                <a:prstGeom prst="rect">
                  <a:avLst/>
                </a:prstGeom>
              </p:spPr>
            </p:pic>
            <p:pic>
              <p:nvPicPr>
                <p:cNvPr id="39" name="Picture 38" descr="Circle&#10;&#10;Description automatically generated">
                  <a:extLst>
                    <a:ext uri="{FF2B5EF4-FFF2-40B4-BE49-F238E27FC236}">
                      <a16:creationId xmlns:a16="http://schemas.microsoft.com/office/drawing/2014/main" id="{9A5BDB8B-685D-F07B-48D5-AA4E5ED4BF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1480774" y="7331606"/>
                  <a:ext cx="1183576" cy="1196960"/>
                </a:xfrm>
                <a:prstGeom prst="rect">
                  <a:avLst/>
                </a:prstGeom>
              </p:spPr>
            </p:pic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516BA019-A68D-48C5-CFEE-15A83CC4B040}"/>
                    </a:ext>
                  </a:extLst>
                </p:cNvPr>
                <p:cNvSpPr txBox="1"/>
                <p:nvPr/>
              </p:nvSpPr>
              <p:spPr>
                <a:xfrm>
                  <a:off x="215321" y="7297967"/>
                  <a:ext cx="276278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E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A10E3BF3-F084-6443-0B06-19E7A7DBBEE7}"/>
                    </a:ext>
                  </a:extLst>
                </p:cNvPr>
                <p:cNvSpPr txBox="1"/>
                <p:nvPr/>
              </p:nvSpPr>
              <p:spPr>
                <a:xfrm>
                  <a:off x="1473382" y="7297967"/>
                  <a:ext cx="272671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F</a:t>
                  </a:r>
                </a:p>
              </p:txBody>
            </p:sp>
            <p:pic>
              <p:nvPicPr>
                <p:cNvPr id="45" name="Picture 44" descr="A picture containing circle&#10;&#10;Description automatically generated">
                  <a:extLst>
                    <a:ext uri="{FF2B5EF4-FFF2-40B4-BE49-F238E27FC236}">
                      <a16:creationId xmlns:a16="http://schemas.microsoft.com/office/drawing/2014/main" id="{9D5E1E44-1F31-5194-CECE-BF3DF8DDA9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724274" y="7334589"/>
                  <a:ext cx="1218374" cy="1208658"/>
                </a:xfrm>
                <a:prstGeom prst="rect">
                  <a:avLst/>
                </a:prstGeom>
              </p:spPr>
            </p:pic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8B35250C-A102-483B-3D1A-1A9C6BC458A8}"/>
                    </a:ext>
                  </a:extLst>
                </p:cNvPr>
                <p:cNvSpPr txBox="1"/>
                <p:nvPr/>
              </p:nvSpPr>
              <p:spPr>
                <a:xfrm>
                  <a:off x="2662135" y="7325761"/>
                  <a:ext cx="297918" cy="27317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978" b="1" dirty="0"/>
                    <a:t>G</a:t>
                  </a:r>
                </a:p>
              </p:txBody>
            </p:sp>
          </p:grp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70B61719-60AA-9943-F5A0-DD7010D0E3F8}"/>
                  </a:ext>
                </a:extLst>
              </p:cNvPr>
              <p:cNvSpPr txBox="1"/>
              <p:nvPr/>
            </p:nvSpPr>
            <p:spPr>
              <a:xfrm>
                <a:off x="4894323" y="4769635"/>
                <a:ext cx="296116" cy="2731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78" b="1" dirty="0"/>
                  <a:t>H</a:t>
                </a: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3AD2CC9-009F-8C7E-565F-0A2E7C235E8A}"/>
                </a:ext>
              </a:extLst>
            </p:cNvPr>
            <p:cNvSpPr txBox="1"/>
            <p:nvPr/>
          </p:nvSpPr>
          <p:spPr>
            <a:xfrm>
              <a:off x="3894974" y="6319867"/>
              <a:ext cx="296116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H</a:t>
              </a:r>
            </a:p>
          </p:txBody>
        </p:sp>
        <p:pic>
          <p:nvPicPr>
            <p:cNvPr id="30" name="Picture 29" descr="Map&#10;&#10;Description automatically generated">
              <a:extLst>
                <a:ext uri="{FF2B5EF4-FFF2-40B4-BE49-F238E27FC236}">
                  <a16:creationId xmlns:a16="http://schemas.microsoft.com/office/drawing/2014/main" id="{CCF0C462-C825-124C-5E4C-55B11833D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076425" y="552915"/>
              <a:ext cx="1008856" cy="16362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7859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81BB096-766C-4A6F-9FFA-BE4C3EBF566D}"/>
              </a:ext>
            </a:extLst>
          </p:cNvPr>
          <p:cNvGrpSpPr/>
          <p:nvPr/>
        </p:nvGrpSpPr>
        <p:grpSpPr>
          <a:xfrm>
            <a:off x="406400" y="444278"/>
            <a:ext cx="6502400" cy="7315200"/>
            <a:chOff x="457200" y="128338"/>
            <a:chExt cx="7315200" cy="8229600"/>
          </a:xfrm>
        </p:grpSpPr>
        <p:pic>
          <p:nvPicPr>
            <p:cNvPr id="6" name="Picture 5" descr="A picture containing map, text, screenshot&#10;&#10;Description automatically generated">
              <a:extLst>
                <a:ext uri="{FF2B5EF4-FFF2-40B4-BE49-F238E27FC236}">
                  <a16:creationId xmlns:a16="http://schemas.microsoft.com/office/drawing/2014/main" id="{5D8A7888-F165-49C6-EFAD-A0880BB9E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7200" y="128338"/>
              <a:ext cx="7315200" cy="8229600"/>
            </a:xfrm>
            <a:prstGeom prst="rect">
              <a:avLst/>
            </a:prstGeom>
          </p:spPr>
        </p:pic>
        <p:pic>
          <p:nvPicPr>
            <p:cNvPr id="10" name="Picture 9" descr="A picture containing line, text, plot, diagram&#10;&#10;Description automatically generated">
              <a:extLst>
                <a:ext uri="{FF2B5EF4-FFF2-40B4-BE49-F238E27FC236}">
                  <a16:creationId xmlns:a16="http://schemas.microsoft.com/office/drawing/2014/main" id="{BB9DDAFC-1815-4608-A23D-8712577E7D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6200" y="5600699"/>
              <a:ext cx="3886200" cy="25146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52D9545-CDE5-550C-25DC-69E32C8BF655}"/>
                </a:ext>
              </a:extLst>
            </p:cNvPr>
            <p:cNvSpPr txBox="1"/>
            <p:nvPr/>
          </p:nvSpPr>
          <p:spPr>
            <a:xfrm>
              <a:off x="3682458" y="5600699"/>
              <a:ext cx="429566" cy="3194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45" dirty="0"/>
                <a:t>(G)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2231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3D871EA-B41A-6F93-03B8-B3E8355CBEEB}"/>
              </a:ext>
            </a:extLst>
          </p:cNvPr>
          <p:cNvGrpSpPr/>
          <p:nvPr/>
        </p:nvGrpSpPr>
        <p:grpSpPr>
          <a:xfrm>
            <a:off x="1212925" y="2761894"/>
            <a:ext cx="4889350" cy="3864064"/>
            <a:chOff x="1364540" y="2735655"/>
            <a:chExt cx="5500519" cy="4347072"/>
          </a:xfrm>
        </p:grpSpPr>
        <p:pic>
          <p:nvPicPr>
            <p:cNvPr id="4" name="Picture 3" descr="Chart&#10;&#10;Description automatically generated">
              <a:extLst>
                <a:ext uri="{FF2B5EF4-FFF2-40B4-BE49-F238E27FC236}">
                  <a16:creationId xmlns:a16="http://schemas.microsoft.com/office/drawing/2014/main" id="{A599C79A-75CA-CD80-18CD-DEF3E035571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64540" y="2735655"/>
              <a:ext cx="5500519" cy="2053527"/>
            </a:xfrm>
            <a:prstGeom prst="rect">
              <a:avLst/>
            </a:prstGeom>
          </p:spPr>
        </p:pic>
        <p:pic>
          <p:nvPicPr>
            <p:cNvPr id="6" name="Picture 5" descr="Chart&#10;&#10;Description automatically generated">
              <a:extLst>
                <a:ext uri="{FF2B5EF4-FFF2-40B4-BE49-F238E27FC236}">
                  <a16:creationId xmlns:a16="http://schemas.microsoft.com/office/drawing/2014/main" id="{7106BDE0-E264-C222-F658-692C7860F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4540" y="5029200"/>
              <a:ext cx="5458960" cy="20535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25526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5F01DED9-350D-8431-E6FE-9D2117D4A5AE}"/>
              </a:ext>
            </a:extLst>
          </p:cNvPr>
          <p:cNvGrpSpPr/>
          <p:nvPr/>
        </p:nvGrpSpPr>
        <p:grpSpPr>
          <a:xfrm>
            <a:off x="291419" y="327145"/>
            <a:ext cx="6746322" cy="8894493"/>
            <a:chOff x="327846" y="-3438"/>
            <a:chExt cx="7589612" cy="10006304"/>
          </a:xfrm>
        </p:grpSpPr>
        <p:pic>
          <p:nvPicPr>
            <p:cNvPr id="17" name="Picture 16" descr="Chart&#10;&#10;Description automatically generated">
              <a:extLst>
                <a:ext uri="{FF2B5EF4-FFF2-40B4-BE49-F238E27FC236}">
                  <a16:creationId xmlns:a16="http://schemas.microsoft.com/office/drawing/2014/main" id="{9316087F-7480-3B64-5592-8ECC4656AA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03829" y="7949339"/>
              <a:ext cx="5500519" cy="205352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491DC0D-349A-5A86-F77D-1F8A1808E0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471048" y="-3438"/>
              <a:ext cx="6786689" cy="4801520"/>
            </a:xfrm>
            <a:prstGeom prst="rect">
              <a:avLst/>
            </a:prstGeom>
          </p:spPr>
        </p:pic>
        <p:pic>
          <p:nvPicPr>
            <p:cNvPr id="9" name="Picture 8" descr="Table&#10;&#10;Description automatically generated with low confidence">
              <a:extLst>
                <a:ext uri="{FF2B5EF4-FFF2-40B4-BE49-F238E27FC236}">
                  <a16:creationId xmlns:a16="http://schemas.microsoft.com/office/drawing/2014/main" id="{A7DCDB19-A7EA-48E5-8140-0594FCF45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68561" y="556579"/>
              <a:ext cx="2075932" cy="423958"/>
            </a:xfrm>
            <a:prstGeom prst="rect">
              <a:avLst/>
            </a:prstGeom>
          </p:spPr>
        </p:pic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EA1B3E0-23FD-0183-5D2E-8E039D7D3C42}"/>
                </a:ext>
              </a:extLst>
            </p:cNvPr>
            <p:cNvCxnSpPr>
              <a:cxnSpLocks/>
              <a:stCxn id="18" idx="5"/>
            </p:cNvCxnSpPr>
            <p:nvPr/>
          </p:nvCxnSpPr>
          <p:spPr>
            <a:xfrm>
              <a:off x="3487984" y="4051568"/>
              <a:ext cx="626058" cy="68170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D852ABA-94F4-EBA5-7CB4-A3FFEC1AC647}"/>
                </a:ext>
              </a:extLst>
            </p:cNvPr>
            <p:cNvCxnSpPr>
              <a:cxnSpLocks/>
              <a:stCxn id="18" idx="3"/>
            </p:cNvCxnSpPr>
            <p:nvPr/>
          </p:nvCxnSpPr>
          <p:spPr>
            <a:xfrm flipH="1">
              <a:off x="340243" y="4051568"/>
              <a:ext cx="3039286" cy="67877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3D39543-40A0-3F93-679B-D9F379742C79}"/>
                </a:ext>
              </a:extLst>
            </p:cNvPr>
            <p:cNvSpPr/>
            <p:nvPr/>
          </p:nvSpPr>
          <p:spPr>
            <a:xfrm>
              <a:off x="3357067" y="3932648"/>
              <a:ext cx="153379" cy="13932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7C0E7A0F-AA1E-B8AB-EE96-4243B5BD6399}"/>
                </a:ext>
              </a:extLst>
            </p:cNvPr>
            <p:cNvGrpSpPr/>
            <p:nvPr/>
          </p:nvGrpSpPr>
          <p:grpSpPr>
            <a:xfrm>
              <a:off x="5662621" y="3761050"/>
              <a:ext cx="1972455" cy="599144"/>
              <a:chOff x="4711167" y="4805690"/>
              <a:chExt cx="1972455" cy="599144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856A4D8-CEAC-2BD4-7011-9C3F5D3D08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V="1">
                <a:off x="4733363" y="5119927"/>
                <a:ext cx="1896331" cy="52119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871B154-6791-C553-A53E-129037B007EA}"/>
                  </a:ext>
                </a:extLst>
              </p:cNvPr>
              <p:cNvSpPr txBox="1"/>
              <p:nvPr/>
            </p:nvSpPr>
            <p:spPr>
              <a:xfrm>
                <a:off x="4835785" y="4805690"/>
                <a:ext cx="1718980" cy="2731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78" dirty="0"/>
                  <a:t>Quaking Aspen Probability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B8108B7-536B-8D3C-C7C5-4D1BF2C2AC74}"/>
                  </a:ext>
                </a:extLst>
              </p:cNvPr>
              <p:cNvSpPr txBox="1"/>
              <p:nvPr/>
            </p:nvSpPr>
            <p:spPr>
              <a:xfrm>
                <a:off x="4711167" y="5147022"/>
                <a:ext cx="422352" cy="2578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89" dirty="0"/>
                  <a:t>Low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6BDB3FA7-B1D1-D983-6A63-295041A5D9F4}"/>
                  </a:ext>
                </a:extLst>
              </p:cNvPr>
              <p:cNvSpPr txBox="1"/>
              <p:nvPr/>
            </p:nvSpPr>
            <p:spPr>
              <a:xfrm>
                <a:off x="6241434" y="5147023"/>
                <a:ext cx="442188" cy="2578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889" dirty="0"/>
                  <a:t>High</a:t>
                </a:r>
              </a:p>
            </p:txBody>
          </p: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5FC7798-ACA2-0CBB-F814-6DBC8F5CBD6A}"/>
                </a:ext>
              </a:extLst>
            </p:cNvPr>
            <p:cNvSpPr txBox="1"/>
            <p:nvPr/>
          </p:nvSpPr>
          <p:spPr>
            <a:xfrm>
              <a:off x="336829" y="236203"/>
              <a:ext cx="257230" cy="2731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78" b="1" dirty="0"/>
                <a:t>A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9D493A4B-14CB-A2DC-1043-3BD25D8C80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613934" y="4864400"/>
              <a:ext cx="1281446" cy="1208658"/>
            </a:xfrm>
            <a:prstGeom prst="rect">
              <a:avLst/>
            </a:prstGeom>
          </p:spPr>
        </p:pic>
        <p:pic>
          <p:nvPicPr>
            <p:cNvPr id="13" name="Picture 12" descr="A close-up of a person's face&#10;&#10;Description automatically generated with low confidence">
              <a:extLst>
                <a:ext uri="{FF2B5EF4-FFF2-40B4-BE49-F238E27FC236}">
                  <a16:creationId xmlns:a16="http://schemas.microsoft.com/office/drawing/2014/main" id="{03FE966E-0674-D8EA-30EE-05D66530864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40904" y="4846140"/>
              <a:ext cx="1202966" cy="1208658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2EF3FFA-7479-57BC-430C-695F17A750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65444" y="4848986"/>
              <a:ext cx="1202966" cy="1202966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1F64F72-68B6-8293-4961-907840204A73}"/>
                </a:ext>
              </a:extLst>
            </p:cNvPr>
            <p:cNvSpPr/>
            <p:nvPr/>
          </p:nvSpPr>
          <p:spPr>
            <a:xfrm>
              <a:off x="327846" y="4733273"/>
              <a:ext cx="3786953" cy="2890144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829FFB0-AC1A-70DE-F907-A245EF6D676F}"/>
                </a:ext>
              </a:extLst>
            </p:cNvPr>
            <p:cNvSpPr txBox="1"/>
            <p:nvPr/>
          </p:nvSpPr>
          <p:spPr>
            <a:xfrm>
              <a:off x="340243" y="4782990"/>
              <a:ext cx="287098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B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4F607D-9C70-CAB5-BB98-5C17A7F8BDC4}"/>
                </a:ext>
              </a:extLst>
            </p:cNvPr>
            <p:cNvSpPr txBox="1"/>
            <p:nvPr/>
          </p:nvSpPr>
          <p:spPr>
            <a:xfrm>
              <a:off x="1644343" y="4781247"/>
              <a:ext cx="281689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C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C6462AF-6D52-DB48-E96D-CAD6D4EE3D83}"/>
                </a:ext>
              </a:extLst>
            </p:cNvPr>
            <p:cNvSpPr txBox="1"/>
            <p:nvPr/>
          </p:nvSpPr>
          <p:spPr>
            <a:xfrm>
              <a:off x="2754957" y="4801011"/>
              <a:ext cx="296116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D</a:t>
              </a:r>
            </a:p>
          </p:txBody>
        </p:sp>
        <p:pic>
          <p:nvPicPr>
            <p:cNvPr id="37" name="Picture 36" descr="A picture containing circle&#10;&#10;Description automatically generated">
              <a:extLst>
                <a:ext uri="{FF2B5EF4-FFF2-40B4-BE49-F238E27FC236}">
                  <a16:creationId xmlns:a16="http://schemas.microsoft.com/office/drawing/2014/main" id="{477EE0DA-61C0-2805-7EA4-90A518B8369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13848" y="6200786"/>
              <a:ext cx="1200086" cy="1226797"/>
            </a:xfrm>
            <a:prstGeom prst="rect">
              <a:avLst/>
            </a:prstGeom>
          </p:spPr>
        </p:pic>
        <p:pic>
          <p:nvPicPr>
            <p:cNvPr id="39" name="Picture 38" descr="Circle&#10;&#10;Description automatically generated">
              <a:extLst>
                <a:ext uri="{FF2B5EF4-FFF2-40B4-BE49-F238E27FC236}">
                  <a16:creationId xmlns:a16="http://schemas.microsoft.com/office/drawing/2014/main" id="{9A5BDB8B-685D-F07B-48D5-AA4E5ED4BF7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629534" y="6215704"/>
              <a:ext cx="1183576" cy="1196960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16BA019-A68D-48C5-CFEE-15A83CC4B040}"/>
                </a:ext>
              </a:extLst>
            </p:cNvPr>
            <p:cNvSpPr txBox="1"/>
            <p:nvPr/>
          </p:nvSpPr>
          <p:spPr>
            <a:xfrm>
              <a:off x="340243" y="6102857"/>
              <a:ext cx="276277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E</a:t>
              </a:r>
            </a:p>
          </p:txBody>
        </p:sp>
        <p:pic>
          <p:nvPicPr>
            <p:cNvPr id="45" name="Picture 44" descr="A picture containing circle&#10;&#10;Description automatically generated">
              <a:extLst>
                <a:ext uri="{FF2B5EF4-FFF2-40B4-BE49-F238E27FC236}">
                  <a16:creationId xmlns:a16="http://schemas.microsoft.com/office/drawing/2014/main" id="{9D5E1E44-1F31-5194-CECE-BF3DF8DDA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2875692" y="6162649"/>
              <a:ext cx="1218374" cy="1208658"/>
            </a:xfrm>
            <a:prstGeom prst="rect">
              <a:avLst/>
            </a:prstGeom>
          </p:spPr>
        </p:pic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16D9D96-DE35-B156-8913-91937F12FEAD}"/>
                </a:ext>
              </a:extLst>
            </p:cNvPr>
            <p:cNvSpPr txBox="1"/>
            <p:nvPr/>
          </p:nvSpPr>
          <p:spPr>
            <a:xfrm>
              <a:off x="903124" y="7949338"/>
              <a:ext cx="245621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I</a:t>
              </a:r>
            </a:p>
          </p:txBody>
        </p:sp>
        <p:pic>
          <p:nvPicPr>
            <p:cNvPr id="20" name="Picture 19" descr="Chart, line chart&#10;&#10;Description automatically generated">
              <a:extLst>
                <a:ext uri="{FF2B5EF4-FFF2-40B4-BE49-F238E27FC236}">
                  <a16:creationId xmlns:a16="http://schemas.microsoft.com/office/drawing/2014/main" id="{73989B40-8363-1C3C-EFD9-9100AFDDECE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4259169" y="4670686"/>
              <a:ext cx="3658289" cy="3227564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0B61719-60AA-9943-F5A0-DD7010D0E3F8}"/>
                </a:ext>
              </a:extLst>
            </p:cNvPr>
            <p:cNvSpPr txBox="1"/>
            <p:nvPr/>
          </p:nvSpPr>
          <p:spPr>
            <a:xfrm>
              <a:off x="4181468" y="4801011"/>
              <a:ext cx="296116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H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550D64E-A2B4-D81C-FEBD-91E76D51ED2C}"/>
                </a:ext>
              </a:extLst>
            </p:cNvPr>
            <p:cNvSpPr txBox="1"/>
            <p:nvPr/>
          </p:nvSpPr>
          <p:spPr>
            <a:xfrm>
              <a:off x="1608802" y="6136446"/>
              <a:ext cx="272671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F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415AB7E-6353-F912-DE76-19158FDA80B7}"/>
                </a:ext>
              </a:extLst>
            </p:cNvPr>
            <p:cNvSpPr txBox="1"/>
            <p:nvPr/>
          </p:nvSpPr>
          <p:spPr>
            <a:xfrm>
              <a:off x="2737227" y="6120931"/>
              <a:ext cx="297918" cy="2731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78" b="1" dirty="0"/>
                <a:t>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77989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1443</TotalTime>
  <Words>588</Words>
  <Application>Microsoft Macintosh PowerPoint</Application>
  <PresentationFormat>Custom</PresentationFormat>
  <Paragraphs>141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Maxwell Cook</dc:creator>
  <cp:lastModifiedBy>Maxwell Cook</cp:lastModifiedBy>
  <cp:revision>1</cp:revision>
  <dcterms:created xsi:type="dcterms:W3CDTF">2022-09-29T16:32:04Z</dcterms:created>
  <dcterms:modified xsi:type="dcterms:W3CDTF">2024-01-19T20:01:17Z</dcterms:modified>
</cp:coreProperties>
</file>

<file path=docProps/thumbnail.jpeg>
</file>